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3" r:id="rId5"/>
    <p:sldId id="261" r:id="rId6"/>
    <p:sldId id="266" r:id="rId7"/>
    <p:sldId id="268" r:id="rId8"/>
    <p:sldId id="271" r:id="rId9"/>
    <p:sldId id="272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681-0A12-40E1-A307-63DDF6FC8EE1}" type="datetimeFigureOut">
              <a:rPr lang="pt-PT" smtClean="0"/>
              <a:pPr/>
              <a:t>16-01-2013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082-144C-494C-9F18-FE5029AF20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681-0A12-40E1-A307-63DDF6FC8EE1}" type="datetimeFigureOut">
              <a:rPr lang="pt-PT" smtClean="0"/>
              <a:pPr/>
              <a:t>16-01-2013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082-144C-494C-9F18-FE5029AF20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681-0A12-40E1-A307-63DDF6FC8EE1}" type="datetimeFigureOut">
              <a:rPr lang="pt-PT" smtClean="0"/>
              <a:pPr/>
              <a:t>16-01-2013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082-144C-494C-9F18-FE5029AF20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681-0A12-40E1-A307-63DDF6FC8EE1}" type="datetimeFigureOut">
              <a:rPr lang="pt-PT" smtClean="0"/>
              <a:pPr/>
              <a:t>16-01-2013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082-144C-494C-9F18-FE5029AF20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681-0A12-40E1-A307-63DDF6FC8EE1}" type="datetimeFigureOut">
              <a:rPr lang="pt-PT" smtClean="0"/>
              <a:pPr/>
              <a:t>16-01-2013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082-144C-494C-9F18-FE5029AF20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681-0A12-40E1-A307-63DDF6FC8EE1}" type="datetimeFigureOut">
              <a:rPr lang="pt-PT" smtClean="0"/>
              <a:pPr/>
              <a:t>16-01-2013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082-144C-494C-9F18-FE5029AF20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681-0A12-40E1-A307-63DDF6FC8EE1}" type="datetimeFigureOut">
              <a:rPr lang="pt-PT" smtClean="0"/>
              <a:pPr/>
              <a:t>16-01-2013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082-144C-494C-9F18-FE5029AF20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681-0A12-40E1-A307-63DDF6FC8EE1}" type="datetimeFigureOut">
              <a:rPr lang="pt-PT" smtClean="0"/>
              <a:pPr/>
              <a:t>16-01-2013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082-144C-494C-9F18-FE5029AF20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681-0A12-40E1-A307-63DDF6FC8EE1}" type="datetimeFigureOut">
              <a:rPr lang="pt-PT" smtClean="0"/>
              <a:pPr/>
              <a:t>16-01-2013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082-144C-494C-9F18-FE5029AF20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681-0A12-40E1-A307-63DDF6FC8EE1}" type="datetimeFigureOut">
              <a:rPr lang="pt-PT" smtClean="0"/>
              <a:pPr/>
              <a:t>16-01-2013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082-144C-494C-9F18-FE5029AF20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681-0A12-40E1-A307-63DDF6FC8EE1}" type="datetimeFigureOut">
              <a:rPr lang="pt-PT" smtClean="0"/>
              <a:pPr/>
              <a:t>16-01-2013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082-144C-494C-9F18-FE5029AF20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FB681-0A12-40E1-A307-63DDF6FC8EE1}" type="datetimeFigureOut">
              <a:rPr lang="pt-PT" smtClean="0"/>
              <a:pPr/>
              <a:t>16-01-2013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63082-144C-494C-9F18-FE5029AF20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planonacionaldeleitura.gov.pt/escolas/projectos.php?idTipoProjecto=2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7772400" cy="720079"/>
          </a:xfrm>
        </p:spPr>
        <p:txBody>
          <a:bodyPr>
            <a:normAutofit/>
          </a:bodyPr>
          <a:lstStyle/>
          <a:p>
            <a:pPr algn="l"/>
            <a:r>
              <a:rPr lang="pt-PT" sz="4000" b="1" i="1" dirty="0" smtClean="0"/>
              <a:t>Uma Aventura…Literária 2013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136904" cy="4536504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pt-PT" sz="7000" b="1" dirty="0" smtClean="0">
                <a:solidFill>
                  <a:schemeClr val="tx1"/>
                </a:solidFill>
              </a:rPr>
              <a:t>Modalidades:</a:t>
            </a:r>
          </a:p>
          <a:p>
            <a:pPr algn="l"/>
            <a:endParaRPr lang="pt-PT" sz="3800" dirty="0" smtClean="0">
              <a:solidFill>
                <a:schemeClr val="tx1"/>
              </a:solidFill>
            </a:endParaRPr>
          </a:p>
          <a:p>
            <a:pPr algn="l"/>
            <a:r>
              <a:rPr lang="pt-PT" sz="6000" dirty="0" smtClean="0">
                <a:solidFill>
                  <a:schemeClr val="tx1"/>
                </a:solidFill>
              </a:rPr>
              <a:t>* </a:t>
            </a:r>
            <a:r>
              <a:rPr lang="pt-PT" sz="6000" dirty="0" smtClean="0">
                <a:solidFill>
                  <a:srgbClr val="FF0000"/>
                </a:solidFill>
              </a:rPr>
              <a:t>Texto original </a:t>
            </a:r>
            <a:r>
              <a:rPr lang="pt-PT" sz="6000" dirty="0" smtClean="0">
                <a:solidFill>
                  <a:schemeClr val="tx1"/>
                </a:solidFill>
              </a:rPr>
              <a:t>(1 a 2 páginas; tema livre; para todos os anos);</a:t>
            </a:r>
          </a:p>
          <a:p>
            <a:pPr algn="l"/>
            <a:r>
              <a:rPr lang="pt-PT" sz="6000" dirty="0" smtClean="0">
                <a:solidFill>
                  <a:schemeClr val="tx1"/>
                </a:solidFill>
              </a:rPr>
              <a:t>* </a:t>
            </a:r>
            <a:r>
              <a:rPr lang="pt-PT" sz="6000" dirty="0" smtClean="0">
                <a:solidFill>
                  <a:srgbClr val="FF0000"/>
                </a:solidFill>
              </a:rPr>
              <a:t>Crítica</a:t>
            </a:r>
            <a:r>
              <a:rPr lang="pt-PT" sz="6000" dirty="0" smtClean="0">
                <a:solidFill>
                  <a:schemeClr val="tx1"/>
                </a:solidFill>
              </a:rPr>
              <a:t> (1 página; Crítica a qualquer dos livros a concurso; para todos os anos de escolaridade);</a:t>
            </a:r>
          </a:p>
          <a:p>
            <a:pPr algn="l"/>
            <a:r>
              <a:rPr lang="pt-PT" sz="6000" dirty="0" smtClean="0">
                <a:solidFill>
                  <a:schemeClr val="tx1"/>
                </a:solidFill>
              </a:rPr>
              <a:t>* </a:t>
            </a:r>
            <a:r>
              <a:rPr lang="pt-PT" sz="6000" dirty="0" smtClean="0">
                <a:solidFill>
                  <a:srgbClr val="FF0000"/>
                </a:solidFill>
              </a:rPr>
              <a:t>Desenho</a:t>
            </a:r>
            <a:r>
              <a:rPr lang="pt-PT" sz="6000" dirty="0" smtClean="0">
                <a:solidFill>
                  <a:schemeClr val="tx1"/>
                </a:solidFill>
              </a:rPr>
              <a:t> (a preto e branco, em papel A4, que ilustre um momento de qualquer dos livros a concurso; todos os anos);</a:t>
            </a:r>
          </a:p>
          <a:p>
            <a:pPr algn="l"/>
            <a:r>
              <a:rPr lang="pt-PT" sz="6000" dirty="0" smtClean="0">
                <a:solidFill>
                  <a:schemeClr val="tx1"/>
                </a:solidFill>
              </a:rPr>
              <a:t>* </a:t>
            </a:r>
            <a:r>
              <a:rPr lang="pt-PT" sz="6000" dirty="0" smtClean="0">
                <a:solidFill>
                  <a:srgbClr val="FF0000"/>
                </a:solidFill>
              </a:rPr>
              <a:t>Teatro</a:t>
            </a:r>
            <a:r>
              <a:rPr lang="pt-PT" sz="6000" dirty="0" smtClean="0">
                <a:solidFill>
                  <a:schemeClr val="tx1"/>
                </a:solidFill>
              </a:rPr>
              <a:t> (adaptação de um texto de um dos livros a concurso; para todos os anos);</a:t>
            </a:r>
          </a:p>
          <a:p>
            <a:pPr algn="l"/>
            <a:r>
              <a:rPr lang="pt-PT" sz="6000" dirty="0" smtClean="0">
                <a:solidFill>
                  <a:schemeClr val="tx1"/>
                </a:solidFill>
              </a:rPr>
              <a:t>* </a:t>
            </a:r>
            <a:r>
              <a:rPr lang="pt-PT" sz="6000" dirty="0" smtClean="0">
                <a:solidFill>
                  <a:srgbClr val="FF0000"/>
                </a:solidFill>
              </a:rPr>
              <a:t>Olimpíadas da História </a:t>
            </a:r>
            <a:r>
              <a:rPr lang="pt-PT" sz="6000" dirty="0" smtClean="0">
                <a:solidFill>
                  <a:schemeClr val="tx1"/>
                </a:solidFill>
              </a:rPr>
              <a:t>(reconto de um excerto – página - , eventualmente ilustrado);</a:t>
            </a:r>
          </a:p>
          <a:p>
            <a:pPr algn="l"/>
            <a:r>
              <a:rPr lang="pt-PT" sz="6000" dirty="0" smtClean="0">
                <a:solidFill>
                  <a:schemeClr val="tx1"/>
                </a:solidFill>
              </a:rPr>
              <a:t>* </a:t>
            </a:r>
            <a:r>
              <a:rPr lang="pt-PT" sz="6000" dirty="0" smtClean="0">
                <a:solidFill>
                  <a:srgbClr val="FF0000"/>
                </a:solidFill>
              </a:rPr>
              <a:t>Blogue</a:t>
            </a:r>
            <a:r>
              <a:rPr lang="pt-PT" sz="6000" dirty="0" smtClean="0">
                <a:solidFill>
                  <a:schemeClr val="tx1"/>
                </a:solidFill>
              </a:rPr>
              <a:t> (sobre a coleção </a:t>
            </a:r>
            <a:r>
              <a:rPr lang="pt-PT" sz="6000" i="1" dirty="0" smtClean="0">
                <a:solidFill>
                  <a:schemeClr val="tx1"/>
                </a:solidFill>
              </a:rPr>
              <a:t>Uma Aventura </a:t>
            </a:r>
            <a:r>
              <a:rPr lang="pt-PT" sz="6000" dirty="0" smtClean="0">
                <a:solidFill>
                  <a:schemeClr val="tx1"/>
                </a:solidFill>
              </a:rPr>
              <a:t>em geral ou sobre um livro da coleção).</a:t>
            </a:r>
          </a:p>
          <a:p>
            <a:pPr algn="l"/>
            <a:endParaRPr lang="pt-PT" sz="6000" dirty="0" smtClean="0">
              <a:solidFill>
                <a:schemeClr val="tx1"/>
              </a:solidFill>
            </a:endParaRPr>
          </a:p>
          <a:p>
            <a:pPr algn="l"/>
            <a:r>
              <a:rPr lang="pt-PT" sz="6000" dirty="0" smtClean="0">
                <a:solidFill>
                  <a:schemeClr val="tx1"/>
                </a:solidFill>
              </a:rPr>
              <a:t>* Informação mais pormenorizada:</a:t>
            </a:r>
          </a:p>
          <a:p>
            <a:pPr algn="l"/>
            <a:r>
              <a:rPr lang="pt-PT" sz="6000" dirty="0" smtClean="0">
                <a:solidFill>
                  <a:schemeClr val="tx1"/>
                </a:solidFill>
              </a:rPr>
              <a:t>    http</a:t>
            </a:r>
            <a:r>
              <a:rPr lang="pt-PT" sz="6000" dirty="0">
                <a:solidFill>
                  <a:schemeClr val="tx1"/>
                </a:solidFill>
              </a:rPr>
              <a:t>://www.uma-aventura.pt/index.php?s=concursos</a:t>
            </a:r>
            <a:endParaRPr lang="pt-PT" sz="6000" dirty="0" smtClean="0">
              <a:solidFill>
                <a:schemeClr val="tx1"/>
              </a:solidFill>
            </a:endParaRPr>
          </a:p>
          <a:p>
            <a:pPr algn="l"/>
            <a:endParaRPr lang="pt-PT" sz="8000" dirty="0"/>
          </a:p>
        </p:txBody>
      </p:sp>
      <p:pic>
        <p:nvPicPr>
          <p:cNvPr id="1026" name="Picture 2" descr="C:\Users\Tiago\Desktop\Sem Títul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9813" y="188640"/>
            <a:ext cx="1387027" cy="1498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772400" cy="1080120"/>
          </a:xfrm>
        </p:spPr>
        <p:txBody>
          <a:bodyPr>
            <a:normAutofit/>
          </a:bodyPr>
          <a:lstStyle/>
          <a:p>
            <a:pPr algn="l"/>
            <a:r>
              <a:rPr lang="pt-PT" sz="4000" b="1" i="1" dirty="0" smtClean="0"/>
              <a:t>   Uma Aventura…Literária 2013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136904" cy="5373216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 smtClean="0">
                <a:solidFill>
                  <a:schemeClr val="tx1"/>
                </a:solidFill>
              </a:rPr>
              <a:t>Crítica e Desenho (livros a concurso, a partir do 3º ano):</a:t>
            </a:r>
          </a:p>
        </p:txBody>
      </p:sp>
      <p:pic>
        <p:nvPicPr>
          <p:cNvPr id="1026" name="Picture 2" descr="C:\Users\Tiago\Desktop\Sem Títul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973" y="0"/>
            <a:ext cx="1387027" cy="1498627"/>
          </a:xfrm>
          <a:prstGeom prst="rect">
            <a:avLst/>
          </a:prstGeom>
          <a:noFill/>
        </p:spPr>
      </p:pic>
      <p:pic>
        <p:nvPicPr>
          <p:cNvPr id="2055" name="Picture 7" descr="C:\Users\Tiago\Desktop\Sem Títul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2062">
            <a:off x="360210" y="2490974"/>
            <a:ext cx="1584176" cy="2357843"/>
          </a:xfrm>
          <a:prstGeom prst="rect">
            <a:avLst/>
          </a:prstGeom>
          <a:noFill/>
        </p:spPr>
      </p:pic>
      <p:pic>
        <p:nvPicPr>
          <p:cNvPr id="2056" name="Picture 8" descr="C:\Users\Tiago\Desktop\Sem Títul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3127">
            <a:off x="1346061" y="3485213"/>
            <a:ext cx="1616968" cy="2409283"/>
          </a:xfrm>
          <a:prstGeom prst="rect">
            <a:avLst/>
          </a:prstGeom>
          <a:noFill/>
        </p:spPr>
      </p:pic>
      <p:pic>
        <p:nvPicPr>
          <p:cNvPr id="2057" name="Picture 9" descr="C:\Users\Tiago\Desktop\Sem Título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996952"/>
            <a:ext cx="1513904" cy="2223120"/>
          </a:xfrm>
          <a:prstGeom prst="rect">
            <a:avLst/>
          </a:prstGeom>
          <a:noFill/>
        </p:spPr>
      </p:pic>
      <p:pic>
        <p:nvPicPr>
          <p:cNvPr id="2058" name="Picture 10" descr="C:\Users\Tiago\Desktop\Sem Título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204864"/>
            <a:ext cx="1568003" cy="2338894"/>
          </a:xfrm>
          <a:prstGeom prst="rect">
            <a:avLst/>
          </a:prstGeom>
          <a:noFill/>
        </p:spPr>
      </p:pic>
      <p:pic>
        <p:nvPicPr>
          <p:cNvPr id="2059" name="Picture 11" descr="C:\Users\Tiago\Desktop\Sem Título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47820">
            <a:off x="6371010" y="4276653"/>
            <a:ext cx="1644160" cy="2449023"/>
          </a:xfrm>
          <a:prstGeom prst="rect">
            <a:avLst/>
          </a:prstGeom>
          <a:noFill/>
        </p:spPr>
      </p:pic>
      <p:pic>
        <p:nvPicPr>
          <p:cNvPr id="2054" name="Picture 6" descr="C:\Users\Tiago\Desktop\Sem Título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47907">
            <a:off x="6455858" y="2419770"/>
            <a:ext cx="1566133" cy="2270060"/>
          </a:xfrm>
          <a:prstGeom prst="rect">
            <a:avLst/>
          </a:prstGeom>
          <a:noFill/>
        </p:spPr>
      </p:pic>
      <p:pic>
        <p:nvPicPr>
          <p:cNvPr id="2060" name="Picture 12" descr="C:\Users\Tiago\Desktop\Sem Título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8745049">
            <a:off x="3236178" y="4016767"/>
            <a:ext cx="1881240" cy="2867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772400" cy="1080120"/>
          </a:xfrm>
        </p:spPr>
        <p:txBody>
          <a:bodyPr>
            <a:normAutofit/>
          </a:bodyPr>
          <a:lstStyle/>
          <a:p>
            <a:pPr algn="l"/>
            <a:r>
              <a:rPr lang="pt-PT" sz="4000" b="1" i="1" dirty="0" smtClean="0"/>
              <a:t>   Uma Aventura…Literária 2013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136904" cy="5373216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 smtClean="0">
                <a:solidFill>
                  <a:schemeClr val="tx1"/>
                </a:solidFill>
              </a:rPr>
              <a:t>Olimpíadas da História (livros a concurso):</a:t>
            </a:r>
          </a:p>
        </p:txBody>
      </p:sp>
      <p:pic>
        <p:nvPicPr>
          <p:cNvPr id="1026" name="Picture 2" descr="C:\Users\Tiago\Desktop\Sem Títul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973" y="0"/>
            <a:ext cx="1387027" cy="1498627"/>
          </a:xfrm>
          <a:prstGeom prst="rect">
            <a:avLst/>
          </a:prstGeom>
          <a:noFill/>
        </p:spPr>
      </p:pic>
      <p:pic>
        <p:nvPicPr>
          <p:cNvPr id="18434" name="Picture 2" descr="http://t0.gstatic.com/images?q=tbn:ANd9GcSDKDRkWoYuJ8YYZinrZUrwvpouG8BmJV8yCrANxE4EpUn2G8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1124">
            <a:off x="437364" y="2924944"/>
            <a:ext cx="2017854" cy="2950840"/>
          </a:xfrm>
          <a:prstGeom prst="rect">
            <a:avLst/>
          </a:prstGeom>
          <a:noFill/>
        </p:spPr>
      </p:pic>
      <p:sp>
        <p:nvSpPr>
          <p:cNvPr id="18436" name="AutoShape 4" descr="data:image/jpeg;base64,/9j/4AAQSkZJRgABAQAAAQABAAD/2wCEAAkGBhIQEBEUEBAVFRUUExUXFxUUFBcUFBUWFRQWFBUTFBYYGyYeGBkkHhQUHy8iJCcpLTEtFx4xNTAqNSYsLCkBCQoKDgwOGg8PGjIlHiU2LjU2NTUtLywpLCkpLSwsLC80LCksLTApKSwsLCk0LCwpLC8qLC8sLCksLCwsLCwsL//AABEIAOEA4QMBIgACEQEDEQH/xAAbAAEBAAIDAQAAAAAAAAAAAAAABQQGAQIDB//EAEgQAAICAQMBBQIICwUGBwAAAAECABEDBBIhMQUGEyJBUbEyNGFyc5GT0QcUFyMkM0JScYGSFlOCwdIVQ1ShouFVY6Oz0+Lw/8QAGgEBAAIDAQAAAAAAAAAAAAAAAAEEAgMGBf/EADQRAAIBAgMFBQgBBQEAAAAAAAABAgMRBBIhBTFBUXETM2GBkRQVIjShscHR8CNSYuHxQv/aAAwDAQACEQMRAD8A+4xEQBERAEREAREQBERAEREAREQBERAEREAREQBERAEREAREQBERAEREAREQBERAEREAREQBERAEREAREQBERAEREAREQBERAEREAREQBERAEREAREQBERAEREATB7Y7Xx6XH4mUNtsDyKXNnpwOZnSJ3v8Aix+envmmvUdOnKa4IGB+UjSezP8AYZPuj8pGk9mf7B/umr7vlP1ztvPtP1zwPfNT+1DLLmbM34SdGASRm4F/qH9OZjflZ0Hty/ZH75rusc+Fl5P6rJ6/+W0+dPjICkggMLW+LFlbHtFgj+UsUdpVKt9EjpNibKo4yM3Wb0atbQ+z/lZ0Hty/ZH74/KzoPbl+yP3z5n2Zh0/gg5cbuB4rFlRwAdmMBC6ew018qAxsWQJ6Z8+lVsTY0L4UbMGDq4DswsILuhVbTe4V5qrm17TUtfQ9B7IweZxUZ6X4q2nlvZ9I/KzoPbl+yP3x+VnQe3L9kfvmga06FQWCfrGYgthyogBLsqoKqtuTEfL+zXF1OmDD2e58iZWoCwoytQNC2rpx/EHIfRACcu3qc0aVszBWu4VLeX6PoX5WdB7cv2R++eifhS0JF7sn2RnxNkIAJ/aFi65FkX9YM3bu2x/FcXJ/b9f/ADGlWrtGdNXaRq2xsihhKCqUW7t2114PpyN3/Kjof3sn2ZnH5UtB+9k+zM1zcfaZwTK/vmX9pyuSXM+g9h9v4tZjOTASVDFfMNpsAE8f4hKU1/uWf0dvpG9yzYJ71Cp2lNT5kiIibQIiIAiIgCIiAIiIAiIgCIiAJE73/Fj89ffLcid7/ix+envlXGfLz6MlGkTsJwJzOIMzx136rL9Fl/8Abaazg72siKngrtUKtb2W0UGkbbRPmZmu7s/JNqzYt6ut1uVlvrW5St169Zr39il/vz9kP/kl3C11STu950WyMRg6dOUcVzTWj/B76LXaolsiYVdNS3iNj8XYu5npLJIIIOnyU19cntoHI1ms1BGbdgQoy56yDKQF8XE+R1RerVZBUjgkE1wZ10vY2fEKxa7Ig27fLjA8tsdv6zpbsa9pv0E5y9kZ2BDa5yCAKOJSKCMlAb+PKzDjrfM9BY2la13/ADyLUsXhHPMpRt0ne3pvsdNJrc6YMbPgVsYwKV3OaXCwpjtalYfoxJUnk5EAPSZ+q7UzK149MD51Cl8w8XI21HLirAF4QLvk+m4MJh4ux8oFHVsy+bynCtWyFL4e/wBomul8z1Ok1Vk/7QezdnwUs2KN+bp8nt56zJY6la136GmWJwspt5o8eE/16kU98TYK4FWmVuGBJIyZMlW+NqW8nArgqKNcS12A27T4yBVnIaBPF5XNWeTXyyV/Ysf3/wD6X/3l3s7R+DiTHu3bb5qrti3Tn2yhisRGpFJMbWxGBnQUcM9bq+/dZ8+p7kTgidzOpE885k3LuYP0dvpG9yy/IPc34ufpG9yy9O2wXcQ6GDEREtkCIiAIiIAiIgCIiAIiIAiIgCRe93xY/PT3y1Ive34sfnp75Vxny8+jJRpMxdV2gMbAbSQArObA2Kz+GrV+1z6ewGZVSb2hond2CqSuXEmNmBA2bc28s1+m0mvlFeonGU0m9S7hYwlUtU3enL8XMvQ63xS1LQDMA12GKttNivKehrngzBHeKwD4DWdtDxFohhkIN7eP1Tdfknr2Voyud8nhtjDIu8EimyB7LoATxXP8WIHrMQ9kk6bBj8JgxctkFEMDsyqGb60A+qbVGnfXwPQhSwqqNPdp5aNvj4f8Mxu21FEoQC2EWWArxkLgkbegA5nGn7aGQ4wuI+cXe9fKPF8KyKtuRdD0njh0WTK357G6hvB3FlP7GmdCT/i2/WJ56HTOjYi2B7CEAlDWN21DNuY+gCsSfk49Zl2dPz6kuhh8rVvi66cf0ZCduAlPzTeeudynbeY4BYrnzAdPQzs3bSAMdrUACnKgZAcnhWp/ZG72+lH5JOw6LIpxP4WW8dMBta/jbllI9T4blq6+s9MXZx2omXE5TFjOJtosuGy7t+Kuu0Krfzr5Jk6dNGcsLhU/Drwu/wAW9Snn12xFY42tnCbLUMGLMtE9OqzzxdsK1bcb0UR7taAyKWUEdb8pH/PpMU6FzpdPjcPfiY91XuVdz9SPg0pH8OnyTppFe9z4cm84MWO/DYBSMeRMoPA4oj+ZWYqnCz8zTHDUHBve7v6Wt+Shpu1FyMoVG5VSSStKXRsiqRd3SHkepqZdyLotCwyadgjqyqFyWpCtjGIVZP7W7y18l1xctGaasYp6FPGUqdOaVPdb8s3Lub8XP0je5ZekHub8Xb6RvcsvTscF3EOhQYiIlsgREQBERAEREAREQBERAEREASL3t+LH56e+WpF72/Fj89ffKuM+Xn0ZKNKgCJyJxBmYXautfEoONQSd130AVC27qOOOg554mDk7ayooYrjqwdpxsN2PwcmTcjjJQJODIpsWp42kAM9fPpVyCnWxz6sPhCj8EjqJ5p2ZiG3830IItnboHFUzEEHxchK9CXJIJ5lqnVoxjaUbsEs9rZMWXwWGMlWG99uSjvyKxZC2Q1xmUBDfRiKC7Z7Y+2SceByqDcuU5BTjb4eqw6XyG7FHPu8wNha8pNj3fsHAy7SjVQH63NfG+vNv3dMjC76EDoBWN2jqcON/PjJ2uWJGVhbZgdQ5KWAwvTKwBNWgoXwd8JUaklaLfPRePjzsQdc/bGZMWnc4VLZEZ3WnAUB8KjzB22Cs4JJLXQC/CFcZe2cwyPjCYdyMqksMoB3akabcoD88ujbeqgmybFtLrdM+3Cquw2vi8zbgVcocoL7yzUUxizRFLVAErnf7Jxdaa7VtxyMWLK65AxJJJJdQxPqbuHKlDScOfDx6gw9F24zlPEVFBTC7bQ5P58sqKvm4o43JJvy10PMyuxu0jqMe8qF4xcLf+802HO3Uno2UqPkA6w/YeE7eHG02CuVwasMqXz+bUqu1fSuOpv30ugTEXKb/ADmyGcsoPF7Afg8BR/BF9k01J0XF5VqDJM6kTtOrSoiTce5vxdvpG9yy9IHc34u30je5ZfnbYLuIdDBiIiWyBERAEREAREQBERAEREAREQBIve34sfnr75akXvaf0Y/PX3yrjPl59GSt5pioTwBZ9g/5zuNM/wC431GcYMm1gSQOt2QB0PqZRDWOD8lXzOGd0ehRw6qRvcwBp2/cb6p2Olf+7b+kyphHtnouXmYZjY8IuZHOlf8Au3/pM4/E8n9239B5r16S+pE5bJUz3Gv2ZczXTo34vE3BBH5s9R0I468n6zOPxd/3G/pP3S5vJ9Yb/wDekjOZeyLmQ/Ab9xv6T90DE37p+oykmqO9sbDa4sgE2HQnjIh9R0BHobHsJ7X/ABMmWaL1QjhIy1TJfhN+6fqM6tjI6qR/EEe+WA/8Zz2tkvCfnJIjK5hVw2SN7lbud+ob6RvcsvSD3N+Ln6RvcsvTucF3EOhQe8RES2QIiIAiIgCIiAIiIAiIgCIiAJF72j9GPz198tSL3u+LH56++VcZ8vPoyVvNG1DKFJegB1vpVEfzJuq681OMejzMN+HIyAkgBgMiDnrkUuGVWv8AZYBaNizMftXLtxg+x0/znbsbtzlkZCQBuY8BQBZO/cOQQD0F0D/LkqWeMHKOv2LcKtkoW/Zx3a7ey5MmTHlxOWd2yK6ElEx14a2mTa6Yy2F6O3gmiObO1YcJ6/V98g9iaxR2lrg2QkKiKBYYMMSYX8gqyayHgE38vUTu6Xe5SVxZMi7Fx58gd/KVxoWYAHeS222XlRxjJ9gm6thnVbqQVrJfUuRqNKxuuyYmfKT6cSZp++OHJkCMuRAz7EZ1AVm2hwOD5eGHX1IBqVNTkAq+rEgcEkkC6oDrPOnSnF2aN8Xld5HTGTUHJzNcXvXSs29PJ1RkKA8Pwjgk1eN13MOSpqwLmx4CuTkE1u2mx0I4Ne0c8H1k1cLUpayRnnXFHVNRjd2TepdACRwzJvHBKn0Iqx8q9PKZ4LrkXNjwO/53Ju2qFbkKrMW3dK8jcki6PqDPlOg70ag68Zcagk5szlMbFw425NwsNTIFO3f6bBR4qbZ3TxZO13yavUFsaJtTCMS7LZT4gyW1lipN0ePPRJFg+tUwPZQ/qP4beal4eBSjVu247zdXxGeXaIPhf4l/zlDOLv8Ay90wu1P1X+Jf854aWpurTvTZa7m/Fz9I3uWXpB7m/qD9I3uWXp3uD7iHQ8ViIiWiBERAEREAREQBERAEREAREQBIne8/ox+evvluRO9/xY/PT3yrjO4n0ZKPmveHLtwezzoPT13HqeAaBmD2DgcurDESENMzAqqnbw+48KwF+W6pwTXWZ/eDRLmwMj18JSLNDcu4rIGm7Sz6THgxl8hVm3Om9V3utKwLFWu/L1tfKDR4I8HBRhOnlkb1FtNrgZne3Q5rObRp5tpZ9nDP4FOufEtXahaLEgtQpQQCZ2n7UTUoFx6RMWR2BZkbIqDarh8uFQPDRXIKkEe0eYta7Xp+1NyoxUFXdH2Mdu5SCuPij5A1Ee2gSb66x2fg/F03viff4rii1NiCsEJRVCh2Lox3X5bWhRM9WFalkcafQ20ozlZsh6bW4wcq5LPl8gXK2PIjBgAPNYAPIZbA5PJn2TsT9N0qNqMShyTaHkI1EK1WSvBsqxscgj0nxfsPIjapirMofK3nBBLDcWLIStKaAbkHp/ET7K+qxaRlCBcGM2gJU7cjbiQS1cUSxriy/p61cYo3S/8AXAsvNKPgfP8AsjBs1gGJmcHG+4ENkD4T4qbciuQCCwx8gbeLIHMp9md6F0zoj4smRMhXFuxVkVdpVVU5CfMy+Jtoc7SLNipx3j1Olxs6nFnzVs/PeTUK1I5IQWKIJXqW+DfFebXe1e1W3YsngsmPDezx1GNXdQPL4d3tAPwR1AI5vna6aq2jPczKT+Fs99Hqk0eibB4W7LrmZd+V8AByOTgByqWZlxYm38uPM5ZqFcUu5/dTtXS+Mqv4PhOqbHt8OpYeuMUfLt/aFGzXBBrUO62uV9ccmszHaAcr5GUszNiVqYgDnqRwLC8iqn0PtDvBnZVbTjI6lPEbKoPhhT52O/ctikYECiSdvHMzxk5XULXT4mnCx0bTXnuNpxdrA5fDyY2QkCmbhWbyqyLuAb4TULALUSBVzt2uKw/419xnz/F28quG8R8lbTW1F5YsMioBkK7dhxAefpusgEibKuo3D4V9OhBF8X0JH1cTn8ZhXRkmlo/uWHDNSk77jc+5p/R2+kb3LL8gdzfi5+kb3LL86vB9xDoeMxERLRAiIgCIiAIiIAiIgCIiAIiIAkTvf8WPz198tyJ3v+LH56++VcZ8vPoyVvPnPbGYrisCzuAr5yul+n73p8ki6pcTjzBfMDTkGlCg7TjYcqfJd8jqK9t3tEnZwu6mBI5+CNxJsciuORIefUoMh8RNp38BuimiArBh1G7Jx7QfWxObwt8uh6mGSy66ok67ttwFXChVvCe8hAol1I2oORZBB3dfg9CJm9pd40Gj8BHQg7sjZMm4lRkdmXGG6MxbxDZJPwgQKuRtVo82p7RznT4vOxO212LtCLwCeL8nBvb6+vHlpuxdTmzNp3VBtKDJlJ3g1jtRhZPhBlO5Qq1tP8SfZ7OjlWaytr4mKll0SMHs4IG3K+OqUG+K5obh+yeoNg/D+rau6namTMoX8ZZlQqhLLtCMp8TGwys/mYMo+EtAGiQQiz10XdTHpTjyZmOowlQupBXyIgcHHlUAg+EHotZvgNVbqo9uaVMWcn8Vy4W3DGuoJZmYrbsPM23Ku0eoIq6K8GYdrGu2qevjw/d/xqHNxseubs9siq2Xw1PijEMQbZ4uRGONQwUhQm4qST6E0SeJC71YNdpspGbGQSHOPKPP4lJvzMCjeVhRJU8kc1xc2zu7i8fG/wCM7AhIUDw2CZkYBCBRprYkbAWG8eh2k5KaTVDHkxHUHUYmRAG1GDKzof8AeLjcLb0SPM4BHr8G5W7XsXlklp48+RlKrKb4elvsfOuyOwM74EyDTD8X86tnVQmVrYlztsuyiiNxVRQM3XuJ2RlO9X2ZMKHy2CuRXocbV4K7TyeATRHrM/Q6TNiwlRuCI2RaGoGNVXxPMtjzGnJF0G9LJPm89B2a6ZWxvhGykcBc5NAjYwLClLi0IB5ZWFXyZpxFadaM6aXTpf7kxeVbzP7Y02lo/jBxgILN1SC/UV5et+2ueknaQadhu0+4rtA3ADwiLAAVl4sba44IBq6uV8vd7Grq34m7tjO9HLrmpqq1xs6ruHNFl463fA8NUMlHxBmHIrxQAB8Lhdg2V8lsQKojmeVZKGjb+3oTOrJwaubV3N+Ln6RvcsvyB3N+Ln6RvcsvzssH3EOh5LEREtECIiAIiIAiIgCIiAIiIAiIgCRO9/xY/PT3y3InfD4sfnp75VxncT6MlbzR8eIuaBYcEllAJUdC1nhRZHm9L/nOTmw4GZAcCo52uGYuCfP8I7SP98Rxu4Wy3AnlsU/DBIriq4b9kkMCrDrwR6/JGfBiZNq4gpoDefM/lA5A+CpsDlQDQqx1nO4OvSoLM9WXKcoZbSCd3MB8UhsaePmPg41y87bUbQinbksB24u960RwJgabSIGcNpDqHbKcyZdUCjDFkVQHyYTTjkMg8oFAdOFlnT6p0XarsEIooNrLt5pQrKRt5PB62Zians/G7bi2S+RxQ60aFcAWAeBFbFUZt2v/ADp+zJz/AMjKyJlzDZqPziCycSoAjUCPDqgCtGqJo304ucdk3p1bEED5EOQDcyjL4e5jiOTgkk4/C8w68ccEjFXQrd+Llu7uwzfys1MoabAW3P4rttCljtDEAtwxHJqzRJ43EChKClFRceHguJlnhc79p6PPqjj8TDhOxXou75NniFSbULtdiq1TWBQI54lYdm52e2y4wPYA3Xa3mPS2tr5sdDVqCMDR5cGNrGNq9Ot8e3zyivb2L1D/AFD75CxE4tOPD+eIcoczwPd47RtA3K1je78MpamRFG1LLE1XNqWJInfF2bqlYsceNj0B3WACCCqAFaB3E8kcqOp5mSneXGOiufl2j750yd41PTeP5f8AeW/eNS2pruuZnYdK4O91CkkClbd5SxqwyrRFj16A1z1ldusdi2Od49nsb2ceyen+3kPXf9X/AHmF2r2iuVFC3Ya+Vrjaw/zEpVarrSWlg8qi9TY+5nxdvpG9yy/Nf7l/F2+kb3LNgnaYPuIdCmxERLRAiIgCIiAIiIAiIgCIiAIiIAkTvh8WPz098tyb2/2R+NYTj8V8XmB3pW7j059JprwdSnKC4oHzomdlIl78mp/8R1P/AEfdOR+DY/8AiGo+pPunPe6a3NDO+Rr2r1YxY2c2QosgVZ5A4v8AjJB734v7vJ/0ffN4z/g18QFX12YqwoqFxhTyD0r5BML8jmD/AInL/Sn3TKOyppfEr+Z7Wz5bPcH7XfNfS3LyNVXvZjJAGLKSTQACkkngADdMxe1GPwdLqG4u1VHFWwu1YirRxfS1I6zYMX4IMKsGXVZgykEEBLBHIPSUF/B8wK1rso2m1Ax4Qq+TZQULW2r8vSyTV8zatl819SzWey7/ANL65vwjTk7YJZlGl1FqaYeGBtIsUbbg+Uiup9Jif2tw/uZfqT/VN5H4OiL/AE7KbKsQ2PE6kobUlWUiwar5q/uip7fgcxEknV5SSbJKoSSepMh7L5L6ii9ltvtb+Wb8o1f+1uH9zL/Sn+uV8GYOiMLplDC+tMARfyyh+RrD/wAVl/oSUcX4Oiiqq67JSgAfmcJ4AodUv0mueyajXw6eZV2i8Aox9ku3xv8A7sQTODNi/sA3/HZPscP+mcfk/f8A45/sMP8Apmr3RX8PX/R4+fw/nqUu5nxc/SN7lmwSZ2F2QdLiKHKclsW3FVQ8gCqUV6f85TnR4em6dKMHvRAiIm8CIiAIiIAiIgCIiAIiIAiIgCIiAIiIAiIgCIiAIiIAiIgCIiAIiIAiIgCIiAIiIAiIgCIiAIiIAiIgCIiAIiIAiIgCIiAIiIAiIgCIiAIiIAiIgCIiAIiIAiIgC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8438" name="AutoShape 6" descr="data:image/jpeg;base64,/9j/4AAQSkZJRgABAQAAAQABAAD/2wCEAAkGBhIQEBEUEBAVFRUUExUXFxUUFBcUFBUWFRQWFBUTFBYYGyYeGBkkHhQUHy8iJCcpLTEtFx4xNTAqNSYsLCkBCQoKDgwOGg8PGjIlHiU2LjU2NTUtLywpLCkpLSwsLC80LCksLTApKSwsLCk0LCwpLC8qLC8sLCksLCwsLCwsL//AABEIAOEA4QMBIgACEQEDEQH/xAAbAAEBAAIDAQAAAAAAAAAAAAAABQQGAQIDB//EAEgQAAICAQMBBQIICwUGBwAAAAECABEDBBIhMQUGEyJBUbEyNGFyc5GT0QcUFyMkM0JScYGSFlOCwdIVQ1ShouFVY6Oz0+Lw/8QAGgEBAAIDAQAAAAAAAAAAAAAAAAEEAgMGBf/EADQRAAIBAgMFBQgBBQEAAAAAAAABAgMRBBIhBTFBUXETM2GBkRQVIjShscHR8CNSYuHxQv/aAAwDAQACEQMRAD8A+4xEQBERAEREAREQBERAEREAREQBERAEREAREQBERAEREAREQBERAEREAREQBERAEREAREQBERAEREAREQBERAEREAREQBERAEREAREQBERAEREAREQBERAEREATB7Y7Xx6XH4mUNtsDyKXNnpwOZnSJ3v8Aix+envmmvUdOnKa4IGB+UjSezP8AYZPuj8pGk9mf7B/umr7vlP1ztvPtP1zwPfNT+1DLLmbM34SdGASRm4F/qH9OZjflZ0Hty/ZH75rusc+Fl5P6rJ6/+W0+dPjICkggMLW+LFlbHtFgj+UsUdpVKt9EjpNibKo4yM3Wb0atbQ+z/lZ0Hty/ZH74/KzoPbl+yP3z5n2Zh0/gg5cbuB4rFlRwAdmMBC6ew018qAxsWQJ6Z8+lVsTY0L4UbMGDq4DswsILuhVbTe4V5qrm17TUtfQ9B7IweZxUZ6X4q2nlvZ9I/KzoPbl+yP3x+VnQe3L9kfvmga06FQWCfrGYgthyogBLsqoKqtuTEfL+zXF1OmDD2e58iZWoCwoytQNC2rpx/EHIfRACcu3qc0aVszBWu4VLeX6PoX5WdB7cv2R++eifhS0JF7sn2RnxNkIAJ/aFi65FkX9YM3bu2x/FcXJ/b9f/ADGlWrtGdNXaRq2xsihhKCqUW7t2114PpyN3/Kjof3sn2ZnH5UtB+9k+zM1zcfaZwTK/vmX9pyuSXM+g9h9v4tZjOTASVDFfMNpsAE8f4hKU1/uWf0dvpG9yzYJ71Cp2lNT5kiIibQIiIAiIgCIiAIiIAiIgCIiAJE73/Fj89ffLcid7/ix+envlXGfLz6MlGkTsJwJzOIMzx136rL9Fl/8Abaazg72siKngrtUKtb2W0UGkbbRPmZmu7s/JNqzYt6ut1uVlvrW5St169Zr39il/vz9kP/kl3C11STu950WyMRg6dOUcVzTWj/B76LXaolsiYVdNS3iNj8XYu5npLJIIIOnyU19cntoHI1ms1BGbdgQoy56yDKQF8XE+R1RerVZBUjgkE1wZ10vY2fEKxa7Ig27fLjA8tsdv6zpbsa9pv0E5y9kZ2BDa5yCAKOJSKCMlAb+PKzDjrfM9BY2la13/ADyLUsXhHPMpRt0ne3pvsdNJrc6YMbPgVsYwKV3OaXCwpjtalYfoxJUnk5EAPSZ+q7UzK149MD51Cl8w8XI21HLirAF4QLvk+m4MJh4ux8oFHVsy+bynCtWyFL4e/wBomul8z1Ok1Vk/7QezdnwUs2KN+bp8nt56zJY6la136GmWJwspt5o8eE/16kU98TYK4FWmVuGBJIyZMlW+NqW8nArgqKNcS12A27T4yBVnIaBPF5XNWeTXyyV/Ysf3/wD6X/3l3s7R+DiTHu3bb5qrti3Tn2yhisRGpFJMbWxGBnQUcM9bq+/dZ8+p7kTgidzOpE885k3LuYP0dvpG9yy/IPc34ufpG9yy9O2wXcQ6GDEREtkCIiAIiIAiIgCIiAIiIAiIgCRe93xY/PT3y1Ive34sfnp75Vxny8+jJRpMxdV2gMbAbSQArObA2Kz+GrV+1z6ewGZVSb2hond2CqSuXEmNmBA2bc28s1+m0mvlFeonGU0m9S7hYwlUtU3enL8XMvQ63xS1LQDMA12GKttNivKehrngzBHeKwD4DWdtDxFohhkIN7eP1Tdfknr2Voyud8nhtjDIu8EimyB7LoATxXP8WIHrMQ9kk6bBj8JgxctkFEMDsyqGb60A+qbVGnfXwPQhSwqqNPdp5aNvj4f8Mxu21FEoQC2EWWArxkLgkbegA5nGn7aGQ4wuI+cXe9fKPF8KyKtuRdD0njh0WTK357G6hvB3FlP7GmdCT/i2/WJ56HTOjYi2B7CEAlDWN21DNuY+gCsSfk49Zl2dPz6kuhh8rVvi66cf0ZCduAlPzTeeudynbeY4BYrnzAdPQzs3bSAMdrUACnKgZAcnhWp/ZG72+lH5JOw6LIpxP4WW8dMBta/jbllI9T4blq6+s9MXZx2omXE5TFjOJtosuGy7t+Kuu0Krfzr5Jk6dNGcsLhU/Drwu/wAW9Snn12xFY42tnCbLUMGLMtE9OqzzxdsK1bcb0UR7taAyKWUEdb8pH/PpMU6FzpdPjcPfiY91XuVdz9SPg0pH8OnyTppFe9z4cm84MWO/DYBSMeRMoPA4oj+ZWYqnCz8zTHDUHBve7v6Wt+Shpu1FyMoVG5VSSStKXRsiqRd3SHkepqZdyLotCwyadgjqyqFyWpCtjGIVZP7W7y18l1xctGaasYp6FPGUqdOaVPdb8s3Lub8XP0je5ZekHub8Xb6RvcsvTscF3EOhQYiIlsgREQBERAEREAREQBERAEREASL3t+LH56e+WpF72/Fj89ffKuM+Xn0ZKNKgCJyJxBmYXautfEoONQSd130AVC27qOOOg554mDk7ayooYrjqwdpxsN2PwcmTcjjJQJODIpsWp42kAM9fPpVyCnWxz6sPhCj8EjqJ5p2ZiG3830IItnboHFUzEEHxchK9CXJIJ5lqnVoxjaUbsEs9rZMWXwWGMlWG99uSjvyKxZC2Q1xmUBDfRiKC7Z7Y+2SceByqDcuU5BTjb4eqw6XyG7FHPu8wNha8pNj3fsHAy7SjVQH63NfG+vNv3dMjC76EDoBWN2jqcON/PjJ2uWJGVhbZgdQ5KWAwvTKwBNWgoXwd8JUaklaLfPRePjzsQdc/bGZMWnc4VLZEZ3WnAUB8KjzB22Cs4JJLXQC/CFcZe2cwyPjCYdyMqksMoB3akabcoD88ujbeqgmybFtLrdM+3Cquw2vi8zbgVcocoL7yzUUxizRFLVAErnf7Jxdaa7VtxyMWLK65AxJJJJdQxPqbuHKlDScOfDx6gw9F24zlPEVFBTC7bQ5P58sqKvm4o43JJvy10PMyuxu0jqMe8qF4xcLf+802HO3Uno2UqPkA6w/YeE7eHG02CuVwasMqXz+bUqu1fSuOpv30ugTEXKb/ADmyGcsoPF7Afg8BR/BF9k01J0XF5VqDJM6kTtOrSoiTce5vxdvpG9yy9IHc34u30je5ZfnbYLuIdDBiIiWyBERAEREAREQBERAEREAREQBIve34sfnr75akXvaf0Y/PX3yrjPl59GSt5pioTwBZ9g/5zuNM/wC431GcYMm1gSQOt2QB0PqZRDWOD8lXzOGd0ehRw6qRvcwBp2/cb6p2Olf+7b+kyphHtnouXmYZjY8IuZHOlf8Au3/pM4/E8n9239B5r16S+pE5bJUz3Gv2ZczXTo34vE3BBH5s9R0I468n6zOPxd/3G/pP3S5vJ9Yb/wDekjOZeyLmQ/Ab9xv6T90DE37p+oykmqO9sbDa4sgE2HQnjIh9R0BHobHsJ7X/ABMmWaL1QjhIy1TJfhN+6fqM6tjI6qR/EEe+WA/8Zz2tkvCfnJIjK5hVw2SN7lbud+ob6RvcsvSD3N+Ln6RvcsvTucF3EOhQe8RES2QIiIAiIgCIiAIiIAiIgCIiAJF72j9GPz198tSL3u+LH56++VcZ8vPoyVvNG1DKFJegB1vpVEfzJuq681OMejzMN+HIyAkgBgMiDnrkUuGVWv8AZYBaNizMftXLtxg+x0/znbsbtzlkZCQBuY8BQBZO/cOQQD0F0D/LkqWeMHKOv2LcKtkoW/Zx3a7ey5MmTHlxOWd2yK6ElEx14a2mTa6Yy2F6O3gmiObO1YcJ6/V98g9iaxR2lrg2QkKiKBYYMMSYX8gqyayHgE38vUTu6Xe5SVxZMi7Fx58gd/KVxoWYAHeS222XlRxjJ9gm6thnVbqQVrJfUuRqNKxuuyYmfKT6cSZp++OHJkCMuRAz7EZ1AVm2hwOD5eGHX1IBqVNTkAq+rEgcEkkC6oDrPOnSnF2aN8Xld5HTGTUHJzNcXvXSs29PJ1RkKA8Pwjgk1eN13MOSpqwLmx4CuTkE1u2mx0I4Ne0c8H1k1cLUpayRnnXFHVNRjd2TepdACRwzJvHBKn0Iqx8q9PKZ4LrkXNjwO/53Ju2qFbkKrMW3dK8jcki6PqDPlOg70ag68Zcagk5szlMbFw425NwsNTIFO3f6bBR4qbZ3TxZO13yavUFsaJtTCMS7LZT4gyW1lipN0ePPRJFg+tUwPZQ/qP4beal4eBSjVu247zdXxGeXaIPhf4l/zlDOLv8Ay90wu1P1X+Jf854aWpurTvTZa7m/Fz9I3uWXpB7m/qD9I3uWXp3uD7iHQ8ViIiWiBERAEREAREQBERAEREAREQBIne8/ox+evvluRO9/xY/PT3yrjO4n0ZKPmveHLtwezzoPT13HqeAaBmD2DgcurDESENMzAqqnbw+48KwF+W6pwTXWZ/eDRLmwMj18JSLNDcu4rIGm7Sz6THgxl8hVm3Om9V3utKwLFWu/L1tfKDR4I8HBRhOnlkb1FtNrgZne3Q5rObRp5tpZ9nDP4FOufEtXahaLEgtQpQQCZ2n7UTUoFx6RMWR2BZkbIqDarh8uFQPDRXIKkEe0eYta7Xp+1NyoxUFXdH2Mdu5SCuPij5A1Ee2gSb66x2fg/F03viff4rii1NiCsEJRVCh2Lox3X5bWhRM9WFalkcafQ20ozlZsh6bW4wcq5LPl8gXK2PIjBgAPNYAPIZbA5PJn2TsT9N0qNqMShyTaHkI1EK1WSvBsqxscgj0nxfsPIjapirMofK3nBBLDcWLIStKaAbkHp/ET7K+qxaRlCBcGM2gJU7cjbiQS1cUSxriy/p61cYo3S/8AXAsvNKPgfP8AsjBs1gGJmcHG+4ENkD4T4qbciuQCCwx8gbeLIHMp9md6F0zoj4smRMhXFuxVkVdpVVU5CfMy+Jtoc7SLNipx3j1Olxs6nFnzVs/PeTUK1I5IQWKIJXqW+DfFebXe1e1W3YsngsmPDezx1GNXdQPL4d3tAPwR1AI5vna6aq2jPczKT+Fs99Hqk0eibB4W7LrmZd+V8AByOTgByqWZlxYm38uPM5ZqFcUu5/dTtXS+Mqv4PhOqbHt8OpYeuMUfLt/aFGzXBBrUO62uV9ccmszHaAcr5GUszNiVqYgDnqRwLC8iqn0PtDvBnZVbTjI6lPEbKoPhhT52O/ctikYECiSdvHMzxk5XULXT4mnCx0bTXnuNpxdrA5fDyY2QkCmbhWbyqyLuAb4TULALUSBVzt2uKw/419xnz/F28quG8R8lbTW1F5YsMioBkK7dhxAefpusgEibKuo3D4V9OhBF8X0JH1cTn8ZhXRkmlo/uWHDNSk77jc+5p/R2+kb3LL8gdzfi5+kb3LL86vB9xDoeMxERLRAiIgCIiAIiIAiIgCIiAIiIAkTvf8WPz198tyJ3v+LH56++VcZ8vPoyVvPnPbGYrisCzuAr5yul+n73p8ki6pcTjzBfMDTkGlCg7TjYcqfJd8jqK9t3tEnZwu6mBI5+CNxJsciuORIefUoMh8RNp38BuimiArBh1G7Jx7QfWxObwt8uh6mGSy66ok67ttwFXChVvCe8hAol1I2oORZBB3dfg9CJm9pd40Gj8BHQg7sjZMm4lRkdmXGG6MxbxDZJPwgQKuRtVo82p7RznT4vOxO212LtCLwCeL8nBvb6+vHlpuxdTmzNp3VBtKDJlJ3g1jtRhZPhBlO5Qq1tP8SfZ7OjlWaytr4mKll0SMHs4IG3K+OqUG+K5obh+yeoNg/D+rau6namTMoX8ZZlQqhLLtCMp8TGwys/mYMo+EtAGiQQiz10XdTHpTjyZmOowlQupBXyIgcHHlUAg+EHotZvgNVbqo9uaVMWcn8Vy4W3DGuoJZmYrbsPM23Ku0eoIq6K8GYdrGu2qevjw/d/xqHNxseubs9siq2Xw1PijEMQbZ4uRGONQwUhQm4qST6E0SeJC71YNdpspGbGQSHOPKPP4lJvzMCjeVhRJU8kc1xc2zu7i8fG/wCM7AhIUDw2CZkYBCBRprYkbAWG8eh2k5KaTVDHkxHUHUYmRAG1GDKzof8AeLjcLb0SPM4BHr8G5W7XsXlklp48+RlKrKb4elvsfOuyOwM74EyDTD8X86tnVQmVrYlztsuyiiNxVRQM3XuJ2RlO9X2ZMKHy2CuRXocbV4K7TyeATRHrM/Q6TNiwlRuCI2RaGoGNVXxPMtjzGnJF0G9LJPm89B2a6ZWxvhGykcBc5NAjYwLClLi0IB5ZWFXyZpxFadaM6aXTpf7kxeVbzP7Y02lo/jBxgILN1SC/UV5et+2ueknaQadhu0+4rtA3ADwiLAAVl4sba44IBq6uV8vd7Grq34m7tjO9HLrmpqq1xs6ruHNFl463fA8NUMlHxBmHIrxQAB8Lhdg2V8lsQKojmeVZKGjb+3oTOrJwaubV3N+Ln6RvcsvyB3N+Ln6RvcsvzssH3EOh5LEREtECIiAIiIAiIgCIiAIiIAiIgCRO9/xY/PT3y3InfD4sfnp75VxncT6MlbzR8eIuaBYcEllAJUdC1nhRZHm9L/nOTmw4GZAcCo52uGYuCfP8I7SP98Rxu4Wy3AnlsU/DBIriq4b9kkMCrDrwR6/JGfBiZNq4gpoDefM/lA5A+CpsDlQDQqx1nO4OvSoLM9WXKcoZbSCd3MB8UhsaePmPg41y87bUbQinbksB24u960RwJgabSIGcNpDqHbKcyZdUCjDFkVQHyYTTjkMg8oFAdOFlnT6p0XarsEIooNrLt5pQrKRt5PB62Zians/G7bi2S+RxQ60aFcAWAeBFbFUZt2v/ADp+zJz/AMjKyJlzDZqPziCycSoAjUCPDqgCtGqJo304ucdk3p1bEED5EOQDcyjL4e5jiOTgkk4/C8w68ccEjFXQrd+Llu7uwzfys1MoabAW3P4rttCljtDEAtwxHJqzRJ43EChKClFRceHguJlnhc79p6PPqjj8TDhOxXou75NniFSbULtdiq1TWBQI54lYdm52e2y4wPYA3Xa3mPS2tr5sdDVqCMDR5cGNrGNq9Ot8e3zyivb2L1D/AFD75CxE4tOPD+eIcoczwPd47RtA3K1je78MpamRFG1LLE1XNqWJInfF2bqlYsceNj0B3WACCCqAFaB3E8kcqOp5mSneXGOiufl2j750yd41PTeP5f8AeW/eNS2pruuZnYdK4O91CkkClbd5SxqwyrRFj16A1z1ldusdi2Od49nsb2ceyen+3kPXf9X/AHmF2r2iuVFC3Ya+Vrjaw/zEpVarrSWlg8qi9TY+5nxdvpG9yy/Nf7l/F2+kb3LNgnaYPuIdCmxERLRAiIgCIiAIiIAiIgCIiAIiIAkTvh8WPz098tyb2/2R+NYTj8V8XmB3pW7j059JprwdSnKC4oHzomdlIl78mp/8R1P/AEfdOR+DY/8AiGo+pPunPe6a3NDO+Rr2r1YxY2c2QosgVZ5A4v8AjJB734v7vJ/0ffN4z/g18QFX12YqwoqFxhTyD0r5BML8jmD/AInL/Sn3TKOyppfEr+Z7Wz5bPcH7XfNfS3LyNVXvZjJAGLKSTQACkkngADdMxe1GPwdLqG4u1VHFWwu1YirRxfS1I6zYMX4IMKsGXVZgykEEBLBHIPSUF/B8wK1rso2m1Ax4Qq+TZQULW2r8vSyTV8zatl819SzWey7/ANL65vwjTk7YJZlGl1FqaYeGBtIsUbbg+Uiup9Jif2tw/uZfqT/VN5H4OiL/AE7KbKsQ2PE6kobUlWUiwar5q/uip7fgcxEknV5SSbJKoSSepMh7L5L6ii9ltvtb+Wb8o1f+1uH9zL/Sn+uV8GYOiMLplDC+tMARfyyh+RrD/wAVl/oSUcX4Oiiqq67JSgAfmcJ4AodUv0mueyajXw6eZV2i8Aox9ku3xv8A7sQTODNi/sA3/HZPscP+mcfk/f8A45/sMP8Apmr3RX8PX/R4+fw/nqUu5nxc/SN7lmwSZ2F2QdLiKHKclsW3FVQ8gCqUV6f85TnR4em6dKMHvRAiIm8CIiAIiIAiIgCIiAIiIAiIgCIiAIiIAiIgCIiAIiIAiIgCIiAIiIAiIgCIiAIiIAiIgCIiAIiIAiIgCIiAIiIAiIgCIiAIiIAiIgCIiAIiIAiIgCIiAIiIAiIgC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8439" name="Picture 7" descr="C:\Users\Tiago\Desktop\Sem Títul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3233">
            <a:off x="2339752" y="2708920"/>
            <a:ext cx="1944216" cy="2875820"/>
          </a:xfrm>
          <a:prstGeom prst="rect">
            <a:avLst/>
          </a:prstGeom>
          <a:noFill/>
        </p:spPr>
      </p:pic>
      <p:pic>
        <p:nvPicPr>
          <p:cNvPr id="18444" name="Picture 12" descr="C:\Users\Tiago\Desktop\Sem Título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37731">
            <a:off x="6766832" y="2228370"/>
            <a:ext cx="2107108" cy="3124333"/>
          </a:xfrm>
          <a:prstGeom prst="rect">
            <a:avLst/>
          </a:prstGeom>
          <a:noFill/>
        </p:spPr>
      </p:pic>
      <p:pic>
        <p:nvPicPr>
          <p:cNvPr id="18441" name="Picture 9" descr="http://t3.gstatic.com/images?q=tbn:ANd9GcSfOxSu6pq0uXROhlMXQ1TDvVwpIMj194E41_ecP20aShM4QSYBj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636912"/>
            <a:ext cx="2016224" cy="2911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772400" cy="1080120"/>
          </a:xfrm>
        </p:spPr>
        <p:txBody>
          <a:bodyPr>
            <a:normAutofit/>
          </a:bodyPr>
          <a:lstStyle/>
          <a:p>
            <a:pPr algn="l"/>
            <a:r>
              <a:rPr lang="pt-PT" sz="4000" b="1" i="1" dirty="0" smtClean="0"/>
              <a:t>   Uma Aventura…Literária 2013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280920" cy="5373216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 smtClean="0">
                <a:solidFill>
                  <a:schemeClr val="tx1"/>
                </a:solidFill>
              </a:rPr>
              <a:t>Teatro (adaptação </a:t>
            </a:r>
            <a:r>
              <a:rPr lang="pt-PT" sz="2800" b="1" dirty="0">
                <a:solidFill>
                  <a:schemeClr val="tx1"/>
                </a:solidFill>
              </a:rPr>
              <a:t>de um episódio) - livros </a:t>
            </a:r>
            <a:r>
              <a:rPr lang="pt-PT" sz="2800" b="1">
                <a:solidFill>
                  <a:schemeClr val="tx1"/>
                </a:solidFill>
              </a:rPr>
              <a:t>a </a:t>
            </a:r>
            <a:r>
              <a:rPr lang="pt-PT" sz="2800" b="1" smtClean="0">
                <a:solidFill>
                  <a:schemeClr val="tx1"/>
                </a:solidFill>
              </a:rPr>
              <a:t>concurso:</a:t>
            </a:r>
            <a:endParaRPr lang="pt-PT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iago\Desktop\Sem Títul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973" y="0"/>
            <a:ext cx="1387027" cy="1498627"/>
          </a:xfrm>
          <a:prstGeom prst="rect">
            <a:avLst/>
          </a:prstGeom>
          <a:noFill/>
        </p:spPr>
      </p:pic>
      <p:sp>
        <p:nvSpPr>
          <p:cNvPr id="18436" name="AutoShape 4" descr="data:image/jpeg;base64,/9j/4AAQSkZJRgABAQAAAQABAAD/2wCEAAkGBhIQEBEUEBAVFRUUExUXFxUUFBcUFBUWFRQWFBUTFBYYGyYeGBkkHhQUHy8iJCcpLTEtFx4xNTAqNSYsLCkBCQoKDgwOGg8PGjIlHiU2LjU2NTUtLywpLCkpLSwsLC80LCksLTApKSwsLCk0LCwpLC8qLC8sLCksLCwsLCwsL//AABEIAOEA4QMBIgACEQEDEQH/xAAbAAEBAAIDAQAAAAAAAAAAAAAABQQGAQIDB//EAEgQAAICAQMBBQIICwUGBwAAAAECABEDBBIhMQUGEyJBUbEyNGFyc5GT0QcUFyMkM0JScYGSFlOCwdIVQ1ShouFVY6Oz0+Lw/8QAGgEBAAIDAQAAAAAAAAAAAAAAAAEEAgMGBf/EADQRAAIBAgMFBQgBBQEAAAAAAAABAgMRBBIhBTFBUXETM2GBkRQVIjShscHR8CNSYuHxQv/aAAwDAQACEQMRAD8A+4xEQBERAEREAREQBERAEREAREQBERAEREAREQBERAEREAREQBERAEREAREQBERAEREAREQBERAEREAREQBERAEREAREQBERAEREAREQBERAEREAREQBERAEREATB7Y7Xx6XH4mUNtsDyKXNnpwOZnSJ3v8Aix+envmmvUdOnKa4IGB+UjSezP8AYZPuj8pGk9mf7B/umr7vlP1ztvPtP1zwPfNT+1DLLmbM34SdGASRm4F/qH9OZjflZ0Hty/ZH75rusc+Fl5P6rJ6/+W0+dPjICkggMLW+LFlbHtFgj+UsUdpVKt9EjpNibKo4yM3Wb0atbQ+z/lZ0Hty/ZH74/KzoPbl+yP3z5n2Zh0/gg5cbuB4rFlRwAdmMBC6ew018qAxsWQJ6Z8+lVsTY0L4UbMGDq4DswsILuhVbTe4V5qrm17TUtfQ9B7IweZxUZ6X4q2nlvZ9I/KzoPbl+yP3x+VnQe3L9kfvmga06FQWCfrGYgthyogBLsqoKqtuTEfL+zXF1OmDD2e58iZWoCwoytQNC2rpx/EHIfRACcu3qc0aVszBWu4VLeX6PoX5WdB7cv2R++eifhS0JF7sn2RnxNkIAJ/aFi65FkX9YM3bu2x/FcXJ/b9f/ADGlWrtGdNXaRq2xsihhKCqUW7t2114PpyN3/Kjof3sn2ZnH5UtB+9k+zM1zcfaZwTK/vmX9pyuSXM+g9h9v4tZjOTASVDFfMNpsAE8f4hKU1/uWf0dvpG9yzYJ71Cp2lNT5kiIibQIiIAiIgCIiAIiIAiIgCIiAJE73/Fj89ffLcid7/ix+envlXGfLz6MlGkTsJwJzOIMzx136rL9Fl/8Abaazg72siKngrtUKtb2W0UGkbbRPmZmu7s/JNqzYt6ut1uVlvrW5St169Zr39il/vz9kP/kl3C11STu950WyMRg6dOUcVzTWj/B76LXaolsiYVdNS3iNj8XYu5npLJIIIOnyU19cntoHI1ms1BGbdgQoy56yDKQF8XE+R1RerVZBUjgkE1wZ10vY2fEKxa7Ig27fLjA8tsdv6zpbsa9pv0E5y9kZ2BDa5yCAKOJSKCMlAb+PKzDjrfM9BY2la13/ADyLUsXhHPMpRt0ne3pvsdNJrc6YMbPgVsYwKV3OaXCwpjtalYfoxJUnk5EAPSZ+q7UzK149MD51Cl8w8XI21HLirAF4QLvk+m4MJh4ux8oFHVsy+bynCtWyFL4e/wBomul8z1Ok1Vk/7QezdnwUs2KN+bp8nt56zJY6la136GmWJwspt5o8eE/16kU98TYK4FWmVuGBJIyZMlW+NqW8nArgqKNcS12A27T4yBVnIaBPF5XNWeTXyyV/Ysf3/wD6X/3l3s7R+DiTHu3bb5qrti3Tn2yhisRGpFJMbWxGBnQUcM9bq+/dZ8+p7kTgidzOpE885k3LuYP0dvpG9yy/IPc34ufpG9yy9O2wXcQ6GDEREtkCIiAIiIAiIgCIiAIiIAiIgCRe93xY/PT3y1Ive34sfnp75Vxny8+jJRpMxdV2gMbAbSQArObA2Kz+GrV+1z6ewGZVSb2hond2CqSuXEmNmBA2bc28s1+m0mvlFeonGU0m9S7hYwlUtU3enL8XMvQ63xS1LQDMA12GKttNivKehrngzBHeKwD4DWdtDxFohhkIN7eP1Tdfknr2Voyud8nhtjDIu8EimyB7LoATxXP8WIHrMQ9kk6bBj8JgxctkFEMDsyqGb60A+qbVGnfXwPQhSwqqNPdp5aNvj4f8Mxu21FEoQC2EWWArxkLgkbegA5nGn7aGQ4wuI+cXe9fKPF8KyKtuRdD0njh0WTK357G6hvB3FlP7GmdCT/i2/WJ56HTOjYi2B7CEAlDWN21DNuY+gCsSfk49Zl2dPz6kuhh8rVvi66cf0ZCduAlPzTeeudynbeY4BYrnzAdPQzs3bSAMdrUACnKgZAcnhWp/ZG72+lH5JOw6LIpxP4WW8dMBta/jbllI9T4blq6+s9MXZx2omXE5TFjOJtosuGy7t+Kuu0Krfzr5Jk6dNGcsLhU/Drwu/wAW9Snn12xFY42tnCbLUMGLMtE9OqzzxdsK1bcb0UR7taAyKWUEdb8pH/PpMU6FzpdPjcPfiY91XuVdz9SPg0pH8OnyTppFe9z4cm84MWO/DYBSMeRMoPA4oj+ZWYqnCz8zTHDUHBve7v6Wt+Shpu1FyMoVG5VSSStKXRsiqRd3SHkepqZdyLotCwyadgjqyqFyWpCtjGIVZP7W7y18l1xctGaasYp6FPGUqdOaVPdb8s3Lub8XP0je5ZekHub8Xb6RvcsvTscF3EOhQYiIlsgREQBERAEREAREQBERAEREASL3t+LH56e+WpF72/Fj89ffKuM+Xn0ZKNKgCJyJxBmYXautfEoONQSd130AVC27qOOOg554mDk7ayooYrjqwdpxsN2PwcmTcjjJQJODIpsWp42kAM9fPpVyCnWxz6sPhCj8EjqJ5p2ZiG3830IItnboHFUzEEHxchK9CXJIJ5lqnVoxjaUbsEs9rZMWXwWGMlWG99uSjvyKxZC2Q1xmUBDfRiKC7Z7Y+2SceByqDcuU5BTjb4eqw6XyG7FHPu8wNha8pNj3fsHAy7SjVQH63NfG+vNv3dMjC76EDoBWN2jqcON/PjJ2uWJGVhbZgdQ5KWAwvTKwBNWgoXwd8JUaklaLfPRePjzsQdc/bGZMWnc4VLZEZ3WnAUB8KjzB22Cs4JJLXQC/CFcZe2cwyPjCYdyMqksMoB3akabcoD88ujbeqgmybFtLrdM+3Cquw2vi8zbgVcocoL7yzUUxizRFLVAErnf7Jxdaa7VtxyMWLK65AxJJJJdQxPqbuHKlDScOfDx6gw9F24zlPEVFBTC7bQ5P58sqKvm4o43JJvy10PMyuxu0jqMe8qF4xcLf+802HO3Uno2UqPkA6w/YeE7eHG02CuVwasMqXz+bUqu1fSuOpv30ugTEXKb/ADmyGcsoPF7Afg8BR/BF9k01J0XF5VqDJM6kTtOrSoiTce5vxdvpG9yy9IHc34u30je5ZfnbYLuIdDBiIiWyBERAEREAREQBERAEREAREQBIve34sfnr75akXvaf0Y/PX3yrjPl59GSt5pioTwBZ9g/5zuNM/wC431GcYMm1gSQOt2QB0PqZRDWOD8lXzOGd0ehRw6qRvcwBp2/cb6p2Olf+7b+kyphHtnouXmYZjY8IuZHOlf8Au3/pM4/E8n9239B5r16S+pE5bJUz3Gv2ZczXTo34vE3BBH5s9R0I468n6zOPxd/3G/pP3S5vJ9Yb/wDekjOZeyLmQ/Ab9xv6T90DE37p+oykmqO9sbDa4sgE2HQnjIh9R0BHobHsJ7X/ABMmWaL1QjhIy1TJfhN+6fqM6tjI6qR/EEe+WA/8Zz2tkvCfnJIjK5hVw2SN7lbud+ob6RvcsvSD3N+Ln6RvcsvTucF3EOhQe8RES2QIiIAiIgCIiAIiIAiIgCIiAJF72j9GPz198tSL3u+LH56++VcZ8vPoyVvNG1DKFJegB1vpVEfzJuq681OMejzMN+HIyAkgBgMiDnrkUuGVWv8AZYBaNizMftXLtxg+x0/znbsbtzlkZCQBuY8BQBZO/cOQQD0F0D/LkqWeMHKOv2LcKtkoW/Zx3a7ey5MmTHlxOWd2yK6ElEx14a2mTa6Yy2F6O3gmiObO1YcJ6/V98g9iaxR2lrg2QkKiKBYYMMSYX8gqyayHgE38vUTu6Xe5SVxZMi7Fx58gd/KVxoWYAHeS222XlRxjJ9gm6thnVbqQVrJfUuRqNKxuuyYmfKT6cSZp++OHJkCMuRAz7EZ1AVm2hwOD5eGHX1IBqVNTkAq+rEgcEkkC6oDrPOnSnF2aN8Xld5HTGTUHJzNcXvXSs29PJ1RkKA8Pwjgk1eN13MOSpqwLmx4CuTkE1u2mx0I4Ne0c8H1k1cLUpayRnnXFHVNRjd2TepdACRwzJvHBKn0Iqx8q9PKZ4LrkXNjwO/53Ju2qFbkKrMW3dK8jcki6PqDPlOg70ag68Zcagk5szlMbFw425NwsNTIFO3f6bBR4qbZ3TxZO13yavUFsaJtTCMS7LZT4gyW1lipN0ePPRJFg+tUwPZQ/qP4beal4eBSjVu247zdXxGeXaIPhf4l/zlDOLv8Ay90wu1P1X+Jf854aWpurTvTZa7m/Fz9I3uWXpB7m/qD9I3uWXp3uD7iHQ8ViIiWiBERAEREAREQBERAEREAREQBIne8/ox+evvluRO9/xY/PT3yrjO4n0ZKPmveHLtwezzoPT13HqeAaBmD2DgcurDESENMzAqqnbw+48KwF+W6pwTXWZ/eDRLmwMj18JSLNDcu4rIGm7Sz6THgxl8hVm3Om9V3utKwLFWu/L1tfKDR4I8HBRhOnlkb1FtNrgZne3Q5rObRp5tpZ9nDP4FOufEtXahaLEgtQpQQCZ2n7UTUoFx6RMWR2BZkbIqDarh8uFQPDRXIKkEe0eYta7Xp+1NyoxUFXdH2Mdu5SCuPij5A1Ee2gSb66x2fg/F03viff4rii1NiCsEJRVCh2Lox3X5bWhRM9WFalkcafQ20ozlZsh6bW4wcq5LPl8gXK2PIjBgAPNYAPIZbA5PJn2TsT9N0qNqMShyTaHkI1EK1WSvBsqxscgj0nxfsPIjapirMofK3nBBLDcWLIStKaAbkHp/ET7K+qxaRlCBcGM2gJU7cjbiQS1cUSxriy/p61cYo3S/8AXAsvNKPgfP8AsjBs1gGJmcHG+4ENkD4T4qbciuQCCwx8gbeLIHMp9md6F0zoj4smRMhXFuxVkVdpVVU5CfMy+Jtoc7SLNipx3j1Olxs6nFnzVs/PeTUK1I5IQWKIJXqW+DfFebXe1e1W3YsngsmPDezx1GNXdQPL4d3tAPwR1AI5vna6aq2jPczKT+Fs99Hqk0eibB4W7LrmZd+V8AByOTgByqWZlxYm38uPM5ZqFcUu5/dTtXS+Mqv4PhOqbHt8OpYeuMUfLt/aFGzXBBrUO62uV9ccmszHaAcr5GUszNiVqYgDnqRwLC8iqn0PtDvBnZVbTjI6lPEbKoPhhT52O/ctikYECiSdvHMzxk5XULXT4mnCx0bTXnuNpxdrA5fDyY2QkCmbhWbyqyLuAb4TULALUSBVzt2uKw/419xnz/F28quG8R8lbTW1F5YsMioBkK7dhxAefpusgEibKuo3D4V9OhBF8X0JH1cTn8ZhXRkmlo/uWHDNSk77jc+5p/R2+kb3LL8gdzfi5+kb3LL86vB9xDoeMxERLRAiIgCIiAIiIAiIgCIiAIiIAkTvf8WPz198tyJ3v+LH56++VcZ8vPoyVvPnPbGYrisCzuAr5yul+n73p8ki6pcTjzBfMDTkGlCg7TjYcqfJd8jqK9t3tEnZwu6mBI5+CNxJsciuORIefUoMh8RNp38BuimiArBh1G7Jx7QfWxObwt8uh6mGSy66ok67ttwFXChVvCe8hAol1I2oORZBB3dfg9CJm9pd40Gj8BHQg7sjZMm4lRkdmXGG6MxbxDZJPwgQKuRtVo82p7RznT4vOxO212LtCLwCeL8nBvb6+vHlpuxdTmzNp3VBtKDJlJ3g1jtRhZPhBlO5Qq1tP8SfZ7OjlWaytr4mKll0SMHs4IG3K+OqUG+K5obh+yeoNg/D+rau6namTMoX8ZZlQqhLLtCMp8TGwys/mYMo+EtAGiQQiz10XdTHpTjyZmOowlQupBXyIgcHHlUAg+EHotZvgNVbqo9uaVMWcn8Vy4W3DGuoJZmYrbsPM23Ku0eoIq6K8GYdrGu2qevjw/d/xqHNxseubs9siq2Xw1PijEMQbZ4uRGONQwUhQm4qST6E0SeJC71YNdpspGbGQSHOPKPP4lJvzMCjeVhRJU8kc1xc2zu7i8fG/wCM7AhIUDw2CZkYBCBRprYkbAWG8eh2k5KaTVDHkxHUHUYmRAG1GDKzof8AeLjcLb0SPM4BHr8G5W7XsXlklp48+RlKrKb4elvsfOuyOwM74EyDTD8X86tnVQmVrYlztsuyiiNxVRQM3XuJ2RlO9X2ZMKHy2CuRXocbV4K7TyeATRHrM/Q6TNiwlRuCI2RaGoGNVXxPMtjzGnJF0G9LJPm89B2a6ZWxvhGykcBc5NAjYwLClLi0IB5ZWFXyZpxFadaM6aXTpf7kxeVbzP7Y02lo/jBxgILN1SC/UV5et+2ueknaQadhu0+4rtA3ADwiLAAVl4sba44IBq6uV8vd7Grq34m7tjO9HLrmpqq1xs6ruHNFl463fA8NUMlHxBmHIrxQAB8Lhdg2V8lsQKojmeVZKGjb+3oTOrJwaubV3N+Ln6RvcsvyB3N+Ln6RvcsvzssH3EOh5LEREtECIiAIiIAiIgCIiAIiIAiIgCRO9/xY/PT3y3InfD4sfnp75VxncT6MlbzR8eIuaBYcEllAJUdC1nhRZHm9L/nOTmw4GZAcCo52uGYuCfP8I7SP98Rxu4Wy3AnlsU/DBIriq4b9kkMCrDrwR6/JGfBiZNq4gpoDefM/lA5A+CpsDlQDQqx1nO4OvSoLM9WXKcoZbSCd3MB8UhsaePmPg41y87bUbQinbksB24u960RwJgabSIGcNpDqHbKcyZdUCjDFkVQHyYTTjkMg8oFAdOFlnT6p0XarsEIooNrLt5pQrKRt5PB62Zians/G7bi2S+RxQ60aFcAWAeBFbFUZt2v/ADp+zJz/AMjKyJlzDZqPziCycSoAjUCPDqgCtGqJo304ucdk3p1bEED5EOQDcyjL4e5jiOTgkk4/C8w68ccEjFXQrd+Llu7uwzfys1MoabAW3P4rttCljtDEAtwxHJqzRJ43EChKClFRceHguJlnhc79p6PPqjj8TDhOxXou75NniFSbULtdiq1TWBQI54lYdm52e2y4wPYA3Xa3mPS2tr5sdDVqCMDR5cGNrGNq9Ot8e3zyivb2L1D/AFD75CxE4tOPD+eIcoczwPd47RtA3K1je78MpamRFG1LLE1XNqWJInfF2bqlYsceNj0B3WACCCqAFaB3E8kcqOp5mSneXGOiufl2j750yd41PTeP5f8AeW/eNS2pruuZnYdK4O91CkkClbd5SxqwyrRFj16A1z1ldusdi2Od49nsb2ceyen+3kPXf9X/AHmF2r2iuVFC3Ya+Vrjaw/zEpVarrSWlg8qi9TY+5nxdvpG9yy/Nf7l/F2+kb3LNgnaYPuIdCmxERLRAiIgCIiAIiIAiIgCIiAIiIAkTvh8WPz098tyb2/2R+NYTj8V8XmB3pW7j059JprwdSnKC4oHzomdlIl78mp/8R1P/AEfdOR+DY/8AiGo+pPunPe6a3NDO+Rr2r1YxY2c2QosgVZ5A4v8AjJB734v7vJ/0ffN4z/g18QFX12YqwoqFxhTyD0r5BML8jmD/AInL/Sn3TKOyppfEr+Z7Wz5bPcH7XfNfS3LyNVXvZjJAGLKSTQACkkngADdMxe1GPwdLqG4u1VHFWwu1YirRxfS1I6zYMX4IMKsGXVZgykEEBLBHIPSUF/B8wK1rso2m1Ax4Qq+TZQULW2r8vSyTV8zatl819SzWey7/ANL65vwjTk7YJZlGl1FqaYeGBtIsUbbg+Uiup9Jif2tw/uZfqT/VN5H4OiL/AE7KbKsQ2PE6kobUlWUiwar5q/uip7fgcxEknV5SSbJKoSSepMh7L5L6ii9ltvtb+Wb8o1f+1uH9zL/Sn+uV8GYOiMLplDC+tMARfyyh+RrD/wAVl/oSUcX4Oiiqq67JSgAfmcJ4AodUv0mueyajXw6eZV2i8Aox9ku3xv8A7sQTODNi/sA3/HZPscP+mcfk/f8A45/sMP8Apmr3RX8PX/R4+fw/nqUu5nxc/SN7lmwSZ2F2QdLiKHKclsW3FVQ8gCqUV6f85TnR4em6dKMHvRAiIm8CIiAIiIAiIgCIiAIiIAiIgCIiAIiIAiIgCIiAIiIAiIgCIiAIiIAiIgCIiAIiIAiIgCIiAIiIAiIgCIiAIiIAiIgCIiAIiIAiIgCIiAIiIAiIgCIiAIiIAiIgC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8438" name="AutoShape 6" descr="data:image/jpeg;base64,/9j/4AAQSkZJRgABAQAAAQABAAD/2wCEAAkGBhIQEBEUEBAVFRUUExUXFxUUFBcUFBUWFRQWFBUTFBYYGyYeGBkkHhQUHy8iJCcpLTEtFx4xNTAqNSYsLCkBCQoKDgwOGg8PGjIlHiU2LjU2NTUtLywpLCkpLSwsLC80LCksLTApKSwsLCk0LCwpLC8qLC8sLCksLCwsLCwsL//AABEIAOEA4QMBIgACEQEDEQH/xAAbAAEBAAIDAQAAAAAAAAAAAAAABQQGAQIDB//EAEgQAAICAQMBBQIICwUGBwAAAAECABEDBBIhMQUGEyJBUbEyNGFyc5GT0QcUFyMkM0JScYGSFlOCwdIVQ1ShouFVY6Oz0+Lw/8QAGgEBAAIDAQAAAAAAAAAAAAAAAAEEAgMGBf/EADQRAAIBAgMFBQgBBQEAAAAAAAABAgMRBBIhBTFBUXETM2GBkRQVIjShscHR8CNSYuHxQv/aAAwDAQACEQMRAD8A+4xEQBERAEREAREQBERAEREAREQBERAEREAREQBERAEREAREQBERAEREAREQBERAEREAREQBERAEREAREQBERAEREAREQBERAEREAREQBERAEREAREQBERAEREATB7Y7Xx6XH4mUNtsDyKXNnpwOZnSJ3v8Aix+envmmvUdOnKa4IGB+UjSezP8AYZPuj8pGk9mf7B/umr7vlP1ztvPtP1zwPfNT+1DLLmbM34SdGASRm4F/qH9OZjflZ0Hty/ZH75rusc+Fl5P6rJ6/+W0+dPjICkggMLW+LFlbHtFgj+UsUdpVKt9EjpNibKo4yM3Wb0atbQ+z/lZ0Hty/ZH74/KzoPbl+yP3z5n2Zh0/gg5cbuB4rFlRwAdmMBC6ew018qAxsWQJ6Z8+lVsTY0L4UbMGDq4DswsILuhVbTe4V5qrm17TUtfQ9B7IweZxUZ6X4q2nlvZ9I/KzoPbl+yP3x+VnQe3L9kfvmga06FQWCfrGYgthyogBLsqoKqtuTEfL+zXF1OmDD2e58iZWoCwoytQNC2rpx/EHIfRACcu3qc0aVszBWu4VLeX6PoX5WdB7cv2R++eifhS0JF7sn2RnxNkIAJ/aFi65FkX9YM3bu2x/FcXJ/b9f/ADGlWrtGdNXaRq2xsihhKCqUW7t2114PpyN3/Kjof3sn2ZnH5UtB+9k+zM1zcfaZwTK/vmX9pyuSXM+g9h9v4tZjOTASVDFfMNpsAE8f4hKU1/uWf0dvpG9yzYJ71Cp2lNT5kiIibQIiIAiIgCIiAIiIAiIgCIiAJE73/Fj89ffLcid7/ix+envlXGfLz6MlGkTsJwJzOIMzx136rL9Fl/8Abaazg72siKngrtUKtb2W0UGkbbRPmZmu7s/JNqzYt6ut1uVlvrW5St169Zr39il/vz9kP/kl3C11STu950WyMRg6dOUcVzTWj/B76LXaolsiYVdNS3iNj8XYu5npLJIIIOnyU19cntoHI1ms1BGbdgQoy56yDKQF8XE+R1RerVZBUjgkE1wZ10vY2fEKxa7Ig27fLjA8tsdv6zpbsa9pv0E5y9kZ2BDa5yCAKOJSKCMlAb+PKzDjrfM9BY2la13/ADyLUsXhHPMpRt0ne3pvsdNJrc6YMbPgVsYwKV3OaXCwpjtalYfoxJUnk5EAPSZ+q7UzK149MD51Cl8w8XI21HLirAF4QLvk+m4MJh4ux8oFHVsy+bynCtWyFL4e/wBomul8z1Ok1Vk/7QezdnwUs2KN+bp8nt56zJY6la136GmWJwspt5o8eE/16kU98TYK4FWmVuGBJIyZMlW+NqW8nArgqKNcS12A27T4yBVnIaBPF5XNWeTXyyV/Ysf3/wD6X/3l3s7R+DiTHu3bb5qrti3Tn2yhisRGpFJMbWxGBnQUcM9bq+/dZ8+p7kTgidzOpE885k3LuYP0dvpG9yy/IPc34ufpG9yy9O2wXcQ6GDEREtkCIiAIiIAiIgCIiAIiIAiIgCRe93xY/PT3y1Ive34sfnp75Vxny8+jJRpMxdV2gMbAbSQArObA2Kz+GrV+1z6ewGZVSb2hond2CqSuXEmNmBA2bc28s1+m0mvlFeonGU0m9S7hYwlUtU3enL8XMvQ63xS1LQDMA12GKttNivKehrngzBHeKwD4DWdtDxFohhkIN7eP1Tdfknr2Voyud8nhtjDIu8EimyB7LoATxXP8WIHrMQ9kk6bBj8JgxctkFEMDsyqGb60A+qbVGnfXwPQhSwqqNPdp5aNvj4f8Mxu21FEoQC2EWWArxkLgkbegA5nGn7aGQ4wuI+cXe9fKPF8KyKtuRdD0njh0WTK357G6hvB3FlP7GmdCT/i2/WJ56HTOjYi2B7CEAlDWN21DNuY+gCsSfk49Zl2dPz6kuhh8rVvi66cf0ZCduAlPzTeeudynbeY4BYrnzAdPQzs3bSAMdrUACnKgZAcnhWp/ZG72+lH5JOw6LIpxP4WW8dMBta/jbllI9T4blq6+s9MXZx2omXE5TFjOJtosuGy7t+Kuu0Krfzr5Jk6dNGcsLhU/Drwu/wAW9Snn12xFY42tnCbLUMGLMtE9OqzzxdsK1bcb0UR7taAyKWUEdb8pH/PpMU6FzpdPjcPfiY91XuVdz9SPg0pH8OnyTppFe9z4cm84MWO/DYBSMeRMoPA4oj+ZWYqnCz8zTHDUHBve7v6Wt+Shpu1FyMoVG5VSSStKXRsiqRd3SHkepqZdyLotCwyadgjqyqFyWpCtjGIVZP7W7y18l1xctGaasYp6FPGUqdOaVPdb8s3Lub8XP0je5ZekHub8Xb6RvcsvTscF3EOhQYiIlsgREQBERAEREAREQBERAEREASL3t+LH56e+WpF72/Fj89ffKuM+Xn0ZKNKgCJyJxBmYXautfEoONQSd130AVC27qOOOg554mDk7ayooYrjqwdpxsN2PwcmTcjjJQJODIpsWp42kAM9fPpVyCnWxz6sPhCj8EjqJ5p2ZiG3830IItnboHFUzEEHxchK9CXJIJ5lqnVoxjaUbsEs9rZMWXwWGMlWG99uSjvyKxZC2Q1xmUBDfRiKC7Z7Y+2SceByqDcuU5BTjb4eqw6XyG7FHPu8wNha8pNj3fsHAy7SjVQH63NfG+vNv3dMjC76EDoBWN2jqcON/PjJ2uWJGVhbZgdQ5KWAwvTKwBNWgoXwd8JUaklaLfPRePjzsQdc/bGZMWnc4VLZEZ3WnAUB8KjzB22Cs4JJLXQC/CFcZe2cwyPjCYdyMqksMoB3akabcoD88ujbeqgmybFtLrdM+3Cquw2vi8zbgVcocoL7yzUUxizRFLVAErnf7Jxdaa7VtxyMWLK65AxJJJJdQxPqbuHKlDScOfDx6gw9F24zlPEVFBTC7bQ5P58sqKvm4o43JJvy10PMyuxu0jqMe8qF4xcLf+802HO3Uno2UqPkA6w/YeE7eHG02CuVwasMqXz+bUqu1fSuOpv30ugTEXKb/ADmyGcsoPF7Afg8BR/BF9k01J0XF5VqDJM6kTtOrSoiTce5vxdvpG9yy9IHc34u30je5ZfnbYLuIdDBiIiWyBERAEREAREQBERAEREAREQBIve34sfnr75akXvaf0Y/PX3yrjPl59GSt5pioTwBZ9g/5zuNM/wC431GcYMm1gSQOt2QB0PqZRDWOD8lXzOGd0ehRw6qRvcwBp2/cb6p2Olf+7b+kyphHtnouXmYZjY8IuZHOlf8Au3/pM4/E8n9239B5r16S+pE5bJUz3Gv2ZczXTo34vE3BBH5s9R0I468n6zOPxd/3G/pP3S5vJ9Yb/wDekjOZeyLmQ/Ab9xv6T90DE37p+oykmqO9sbDa4sgE2HQnjIh9R0BHobHsJ7X/ABMmWaL1QjhIy1TJfhN+6fqM6tjI6qR/EEe+WA/8Zz2tkvCfnJIjK5hVw2SN7lbud+ob6RvcsvSD3N+Ln6RvcsvTucF3EOhQe8RES2QIiIAiIgCIiAIiIAiIgCIiAJF72j9GPz198tSL3u+LH56++VcZ8vPoyVvNG1DKFJegB1vpVEfzJuq681OMejzMN+HIyAkgBgMiDnrkUuGVWv8AZYBaNizMftXLtxg+x0/znbsbtzlkZCQBuY8BQBZO/cOQQD0F0D/LkqWeMHKOv2LcKtkoW/Zx3a7ey5MmTHlxOWd2yK6ElEx14a2mTa6Yy2F6O3gmiObO1YcJ6/V98g9iaxR2lrg2QkKiKBYYMMSYX8gqyayHgE38vUTu6Xe5SVxZMi7Fx58gd/KVxoWYAHeS222XlRxjJ9gm6thnVbqQVrJfUuRqNKxuuyYmfKT6cSZp++OHJkCMuRAz7EZ1AVm2hwOD5eGHX1IBqVNTkAq+rEgcEkkC6oDrPOnSnF2aN8Xld5HTGTUHJzNcXvXSs29PJ1RkKA8Pwjgk1eN13MOSpqwLmx4CuTkE1u2mx0I4Ne0c8H1k1cLUpayRnnXFHVNRjd2TepdACRwzJvHBKn0Iqx8q9PKZ4LrkXNjwO/53Ju2qFbkKrMW3dK8jcki6PqDPlOg70ag68Zcagk5szlMbFw425NwsNTIFO3f6bBR4qbZ3TxZO13yavUFsaJtTCMS7LZT4gyW1lipN0ePPRJFg+tUwPZQ/qP4beal4eBSjVu247zdXxGeXaIPhf4l/zlDOLv8Ay90wu1P1X+Jf854aWpurTvTZa7m/Fz9I3uWXpB7m/qD9I3uWXp3uD7iHQ8ViIiWiBERAEREAREQBERAEREAREQBIne8/ox+evvluRO9/xY/PT3yrjO4n0ZKPmveHLtwezzoPT13HqeAaBmD2DgcurDESENMzAqqnbw+48KwF+W6pwTXWZ/eDRLmwMj18JSLNDcu4rIGm7Sz6THgxl8hVm3Om9V3utKwLFWu/L1tfKDR4I8HBRhOnlkb1FtNrgZne3Q5rObRp5tpZ9nDP4FOufEtXahaLEgtQpQQCZ2n7UTUoFx6RMWR2BZkbIqDarh8uFQPDRXIKkEe0eYta7Xp+1NyoxUFXdH2Mdu5SCuPij5A1Ee2gSb66x2fg/F03viff4rii1NiCsEJRVCh2Lox3X5bWhRM9WFalkcafQ20ozlZsh6bW4wcq5LPl8gXK2PIjBgAPNYAPIZbA5PJn2TsT9N0qNqMShyTaHkI1EK1WSvBsqxscgj0nxfsPIjapirMofK3nBBLDcWLIStKaAbkHp/ET7K+qxaRlCBcGM2gJU7cjbiQS1cUSxriy/p61cYo3S/8AXAsvNKPgfP8AsjBs1gGJmcHG+4ENkD4T4qbciuQCCwx8gbeLIHMp9md6F0zoj4smRMhXFuxVkVdpVVU5CfMy+Jtoc7SLNipx3j1Olxs6nFnzVs/PeTUK1I5IQWKIJXqW+DfFebXe1e1W3YsngsmPDezx1GNXdQPL4d3tAPwR1AI5vna6aq2jPczKT+Fs99Hqk0eibB4W7LrmZd+V8AByOTgByqWZlxYm38uPM5ZqFcUu5/dTtXS+Mqv4PhOqbHt8OpYeuMUfLt/aFGzXBBrUO62uV9ccmszHaAcr5GUszNiVqYgDnqRwLC8iqn0PtDvBnZVbTjI6lPEbKoPhhT52O/ctikYECiSdvHMzxk5XULXT4mnCx0bTXnuNpxdrA5fDyY2QkCmbhWbyqyLuAb4TULALUSBVzt2uKw/419xnz/F28quG8R8lbTW1F5YsMioBkK7dhxAefpusgEibKuo3D4V9OhBF8X0JH1cTn8ZhXRkmlo/uWHDNSk77jc+5p/R2+kb3LL8gdzfi5+kb3LL86vB9xDoeMxERLRAiIgCIiAIiIAiIgCIiAIiIAkTvf8WPz198tyJ3v+LH56++VcZ8vPoyVvPnPbGYrisCzuAr5yul+n73p8ki6pcTjzBfMDTkGlCg7TjYcqfJd8jqK9t3tEnZwu6mBI5+CNxJsciuORIefUoMh8RNp38BuimiArBh1G7Jx7QfWxObwt8uh6mGSy66ok67ttwFXChVvCe8hAol1I2oORZBB3dfg9CJm9pd40Gj8BHQg7sjZMm4lRkdmXGG6MxbxDZJPwgQKuRtVo82p7RznT4vOxO212LtCLwCeL8nBvb6+vHlpuxdTmzNp3VBtKDJlJ3g1jtRhZPhBlO5Qq1tP8SfZ7OjlWaytr4mKll0SMHs4IG3K+OqUG+K5obh+yeoNg/D+rau6namTMoX8ZZlQqhLLtCMp8TGwys/mYMo+EtAGiQQiz10XdTHpTjyZmOowlQupBXyIgcHHlUAg+EHotZvgNVbqo9uaVMWcn8Vy4W3DGuoJZmYrbsPM23Ku0eoIq6K8GYdrGu2qevjw/d/xqHNxseubs9siq2Xw1PijEMQbZ4uRGONQwUhQm4qST6E0SeJC71YNdpspGbGQSHOPKPP4lJvzMCjeVhRJU8kc1xc2zu7i8fG/wCM7AhIUDw2CZkYBCBRprYkbAWG8eh2k5KaTVDHkxHUHUYmRAG1GDKzof8AeLjcLb0SPM4BHr8G5W7XsXlklp48+RlKrKb4elvsfOuyOwM74EyDTD8X86tnVQmVrYlztsuyiiNxVRQM3XuJ2RlO9X2ZMKHy2CuRXocbV4K7TyeATRHrM/Q6TNiwlRuCI2RaGoGNVXxPMtjzGnJF0G9LJPm89B2a6ZWxvhGykcBc5NAjYwLClLi0IB5ZWFXyZpxFadaM6aXTpf7kxeVbzP7Y02lo/jBxgILN1SC/UV5et+2ueknaQadhu0+4rtA3ADwiLAAVl4sba44IBq6uV8vd7Grq34m7tjO9HLrmpqq1xs6ruHNFl463fA8NUMlHxBmHIrxQAB8Lhdg2V8lsQKojmeVZKGjb+3oTOrJwaubV3N+Ln6RvcsvyB3N+Ln6RvcsvzssH3EOh5LEREtECIiAIiIAiIgCIiAIiIAiIgCRO9/xY/PT3y3InfD4sfnp75VxncT6MlbzR8eIuaBYcEllAJUdC1nhRZHm9L/nOTmw4GZAcCo52uGYuCfP8I7SP98Rxu4Wy3AnlsU/DBIriq4b9kkMCrDrwR6/JGfBiZNq4gpoDefM/lA5A+CpsDlQDQqx1nO4OvSoLM9WXKcoZbSCd3MB8UhsaePmPg41y87bUbQinbksB24u960RwJgabSIGcNpDqHbKcyZdUCjDFkVQHyYTTjkMg8oFAdOFlnT6p0XarsEIooNrLt5pQrKRt5PB62Zians/G7bi2S+RxQ60aFcAWAeBFbFUZt2v/ADp+zJz/AMjKyJlzDZqPziCycSoAjUCPDqgCtGqJo304ucdk3p1bEED5EOQDcyjL4e5jiOTgkk4/C8w68ccEjFXQrd+Llu7uwzfys1MoabAW3P4rttCljtDEAtwxHJqzRJ43EChKClFRceHguJlnhc79p6PPqjj8TDhOxXou75NniFSbULtdiq1TWBQI54lYdm52e2y4wPYA3Xa3mPS2tr5sdDVqCMDR5cGNrGNq9Ot8e3zyivb2L1D/AFD75CxE4tOPD+eIcoczwPd47RtA3K1je78MpamRFG1LLE1XNqWJInfF2bqlYsceNj0B3WACCCqAFaB3E8kcqOp5mSneXGOiufl2j750yd41PTeP5f8AeW/eNS2pruuZnYdK4O91CkkClbd5SxqwyrRFj16A1z1ldusdi2Od49nsb2ceyen+3kPXf9X/AHmF2r2iuVFC3Ya+Vrjaw/zEpVarrSWlg8qi9TY+5nxdvpG9yy/Nf7l/F2+kb3LNgnaYPuIdCmxERLRAiIgCIiAIiIAiIgCIiAIiIAkTvh8WPz098tyb2/2R+NYTj8V8XmB3pW7j059JprwdSnKC4oHzomdlIl78mp/8R1P/AEfdOR+DY/8AiGo+pPunPe6a3NDO+Rr2r1YxY2c2QosgVZ5A4v8AjJB734v7vJ/0ffN4z/g18QFX12YqwoqFxhTyD0r5BML8jmD/AInL/Sn3TKOyppfEr+Z7Wz5bPcH7XfNfS3LyNVXvZjJAGLKSTQACkkngADdMxe1GPwdLqG4u1VHFWwu1YirRxfS1I6zYMX4IMKsGXVZgykEEBLBHIPSUF/B8wK1rso2m1Ax4Qq+TZQULW2r8vSyTV8zatl819SzWey7/ANL65vwjTk7YJZlGl1FqaYeGBtIsUbbg+Uiup9Jif2tw/uZfqT/VN5H4OiL/AE7KbKsQ2PE6kobUlWUiwar5q/uip7fgcxEknV5SSbJKoSSepMh7L5L6ii9ltvtb+Wb8o1f+1uH9zL/Sn+uV8GYOiMLplDC+tMARfyyh+RrD/wAVl/oSUcX4Oiiqq67JSgAfmcJ4AodUv0mueyajXw6eZV2i8Aox9ku3xv8A7sQTODNi/sA3/HZPscP+mcfk/f8A45/sMP8Apmr3RX8PX/R4+fw/nqUu5nxc/SN7lmwSZ2F2QdLiKHKclsW3FVQ8gCqUV6f85TnR4em6dKMHvRAiIm8CIiAIiIAiIgCIiAIiIAiIgCIiAIiIAiIgCIiAIiIAiIgCIiAIiIAiIgCIiAIiIAiIgCIiAIiIAiIgCIiAIiIAiIgCIiAIiIAiIgCIiAIiIAiIgCIiAIiIAiIgC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485" name="Picture 5" descr="https://www.bulhosa.pt/images/products/978972212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4653">
            <a:off x="757559" y="2135009"/>
            <a:ext cx="2266831" cy="3200072"/>
          </a:xfrm>
          <a:prstGeom prst="rect">
            <a:avLst/>
          </a:prstGeom>
          <a:noFill/>
        </p:spPr>
      </p:pic>
      <p:sp>
        <p:nvSpPr>
          <p:cNvPr id="20487" name="AutoShape 7" descr="data:image/jpeg;base64,/9j/4AAQSkZJRgABAQAAAQABAAD/2wCEAAkGBwgHBgkIBwgKCgkLDRYPDQwMDRsUFRAWIB0iIiAdHx8kKDQsJCYxJx8fLT0tMTU3Ojo6Iys/RD84QzQ5OjcBCgoKDQwNGg8PGjclHyU3Nzc3Nzc3Nzc3Nzc3Nzc3Nzc3Nzc3Nzc3Nzc3Nzc3Nzc3Nzc3Nzc3Nzc3Nzc3Nzc3N//AABEIAKYAdQMBIgACEQEDEQH/xAAbAAACAwADAAAAAAAAAAAAAAAFBgADBAECB//EAD8QAAIBAgQDBgQDBwMCBwAAAAECAwQRAAUSITFBUQYTImFxgRQykaEjsdEHFUJSwfDxYsLhY4IWNFNykqKj/8QAGwEAAgMBAQEAAAAAAAAAAAAABQYCAwQBBwD/xAA3EQABBAECAwQHBwQDAAAAAAABAAIDEQQSIQUxURNBYXEGIoGRseHwFBUjMkKh0TNywfEkNWL/2gAMAwEAAhEDEQA/AHX4CUhTENnsTcDxbg3P1baw36Y709ANbAEGJBpGq7Hzuunb+oPocX5ZmdBmF/g54xPuwjNtR69b8eR5YIWLgaiELbalJs9jwuDtzwkNBael96IyvewlpG6rVmDBrMXCbHqB/gY3pYKOO+B7zySgkIEsxsvG23H3H54uq66Gkyx64qzRIuoqli1r8AMX4Lmvn0g3RWaSzGVtJxnq6uOkj1zXCnphGH7RhTxyLJSipk1nu3jOhSvK4NyCOGA+edsK3OYGo5I46anf50Q6mI5XP9BhvfI5w0xtNnwQxmM1hLpnANHPff3c0xZz27iNA65UkiVJZkd5FH4VuY3sSeX3wj9mnnqe1xqm7+dxG7s2osxNiRv12xhmqI792BaMbADBbsHqfOq8JEZl+EYmMGxfwtt7435A7HAkrc18Vk4fL22cHVTd6C2dqa2eTs1Wx1S1aF3hQfFR2PzX2bnwOE/KcmNb8U00hjSCJmutj47XUWPI4bO1eZRZbQ03xGTzRRNKWMTMrKWUcDttx6Y609Y2Ydlnr0skhp2SyvqChbi2/O3PjhQ7eWKGwOZ5pvnLHzaK3+CUckpy+b06FeBLkeQBOGmR9C3ALeQ4nAfsuoGZSScAsD7+thgvG4lcutwqXYkD8sHsTObDBI9x5Ul3jfDZJcyCAC7v3WrAzj5k07X4jbHcSAEDngVUSSyzmYGyA+HoBi9ZzHCjnSxe5GzX29v7tghBkyCEPyiBaXcnAZNkmPCBcAiQl22xMYGzCmU7sMTGwPgIuwsBwcgGjGfcVoGWqjiSmnQXBKszWt5joemNtJ2ozSgBhqasVKr4WjkXXta53BG97fXC/NVLNHH3ySpHZrtwCsSbf35Y7fHwPpFMSHZw1mcFVbyBPO+98ILceXk4WvWZOLY8o9dzSvQch7TxZ7K1P3MkNRHFq8TCz772PvjJ2pyqfMTA1GveTCTR3eolWB5kC/5Yxdi3/fGex/u+Nu7gZ3nbYKmoW9ydtvLyx6rSUUNKto0Go/Mx4n3xDD4bKMtszRpA696wzzw04QnZwrbx2K8xov2bV9XIGr5oaRP+kxdj7WAH1wxUXYDs5RgJUmWpf/qzlb+y2w0mkmkkfvpyYiTaNQALefXFkVFTxnUsKav5iLnDbJkSP5oJHgY8YqrQODJey8QPdZVSGwvvDqP3GNUVPktObw5bBHrWxKUwFx02HlgpNPT0ygzyxxAmwLsBc2v+QOOwmi1ModbqAW34X4YqOpwo8lqaI2flFJezfs72YzEdzmmW07D5rkFLcrgi2+A8n7NskNJJFklbVUCTCxVJe9RvUNc/fD2yKwsVBHmMUy0UMgFk0sAQCu1r4rdEwjSRsrWyEHUDuvLqL9n+Y5E1ZKzR10TqAjRKQ9he91+nAnAWeIK/duWDI2yWsVB2tbj9ce1RQTRybzF4zfwsNx6YG5/2cpM4iuyrFUr8kyjf3HMYxO4c18wfqod60S8RmEDmtGp1GivIpYE7vRsPTHQUKlY1e1kJNxxPl0xdnc75NmcmX1VPplQcS2zA8GXa5Gx/ziynlWWJZNNieIv8pwck7PIGjnS88DszDOsEtPVYXyONgvdzMoF/mXV+mOcWVedR0MvdMjP5qV2PucTGJ2Pig0a/dGYsrjb2BzXmj/b/ACg5ly4QaJkknZBfVK5Bb0Xj9bY1UNVNrHweVxUyaBuKc3Jtvvz3xjesTLnZaKiipgNjPKdbn0v/AEGOyZ4JWB8VQ9t9h4hbo39RgaIdW7hY8b+HJdLngfh96917M0iZPkdMlW8SVMo1zM1l1Odz9Bt7YNl1ULdgLmwwOrKRc2gpCj/gXLtvuyNGy2H/AMsYTkM57wd7GUZ3YLciwIlAH/6Dfjt6YKxsYGgA0i9uG1JhuMS464Dplk0c+t5Y6hBqXTLzBCAE8bkabed+WMq5DKEa86mTWhUA7WBW99v9P3xMNb1XS93REM5y9syijjSbu9DFibX4oy2/+2MVVQEEmauiiaZVCrfSFKHw6b+puDe9xi791zfDV0QkjAni0oNjoNjffSDbcbb+VuGLzQM8lGSyqINeoKd9+QsB034Y6DQq1EtvelugLCMCQrcXHh4W5fbFlx1GAIyWU0vcu0WoU8kV+N2YKA3AcNJ6nfji791utW8yiFo2v+A19O6qL8OIKnlwY4iQ3qpBzuiMXHUYlx1wvNkVS8aKssasGJ1ceLhunQc74tjyWoWMI0yk6oz3gZtSBVAKqeNjY8/42446Wt6r7U7oh/7QMipc0ywVTp+PTcJF2bQTuL/f2x49R1UtNJURgRi/Fmvsw2vt5Dh6Y9vzSNqDsvVxTsrHumUEAC99gDYC53G9hjy2XK6WWXXJHufmCsQD62xzS/YsNG+aC8QmiimqUW0jl4hC+zlCtZFPV1ShzI9gW524kfX7YmDzTUVHFGk62Xgirta2Jjn22OH1DGSR3rKMfKyfxY5A1p5DfZZqLszTQ0j12YRtMzDZCfCo8/p9LdcD2pviW1R0Cmmb5e7AF/QYaM6Jkg7lTpVQLx/6bC/ttiUEaCmTurC63ZidzhPfmSNGsnmmfFwGT+qTQCZuwGd08tHHlLyFZ4FtGslgSo5e35YcRjxrNlj7+FI5FWXVqVlNihHAg8sN2RdsJIKFDnqkgEL8REt7f+4fp9MGMDPEoDX8zyXJdEDtF7DvTpLEko8YJt0NsZ5I0VtPcyPYGxB9L8/TFlLWU9ZEJaWZJUPBka+K2mqo2N4BIt9ijb298FzbdiutAeLC6mJQxHw8lhwIbj98c6QGDinl1WH8XT3xGr9KljTT7EbBepxz8en/AKM3L+Drj7Wu9m5dQADcU8uq1/m/5xZFTR6blGU9Cxx0aua34VJO59AB9ziyKWodz3kCooJ313v6Y+1L7s65rQqhVAHAY4J88Z6yvp6KIyVUqxqBfc7n0HPCLn/bGasRoMtBghOxkPzsPLp+fpiyGF0xpncsmVmR4rbf7B1V/bXO46qZctp5Pw4zqlYcCw4LhZVUABLr7YHzTpBGWkIUY7ZdX01cWSCQGRRcoTYjGt5igbpc4BKs0OZnE5AjJF1sDXkqc+OkwaTtZuI9MTGqqp0nK95xW+JjDJE5ziQdlPHyo4owx4Nj+VtirKauhjZCALAAE8D5Hn5c7W2wMhWqNV3fxUiK17KQDq9Dz/PFNJHJSqzZUwnp5L6oZLak6gX4+hFscnPVgV46qlMRB3DAj68r+t8KrY9Vhm46d6YHsmhN93UckXgyz4ctLUOTcWI3A92OK8xgqq+hkgooi0dgBI2yceAPT9OeAlZncUjwSQVMsZU7rKAygeYYf0xZ/wCKZRGAuYxvLyVFWxPnzti/GxpRNG7xCpdK5zXCl2pMkzej7uqpcx+Hm0qfA7ArdSSLg8iFHnfywz5Rn3aynI+Jr6SqhvtrhuSPUW/rhWy3La7NyrZjXSRUgsfxHszWv8o9zucOUc+WUMEcENRGiRqFSORl5YcMybR6taj5ISciZopjwPJGI+1lWFvLRxMf9LEfriVvbVaTL4aqaGnhMsjJaaVwLgA7FUOArASOGIYod/AVIt7HGbOYYJ6eGlkhiljVjIL8iR+eAeXkmKPXyRb0fkny8zspXW2j0RHMf2gVKZBNmOXw0MzRSiMgPIyjYHmqm+PPcx/aJ2pzMhEzEUkbbFaaJVv/ANxu30ODVXDTR5HV0ENMsaSurtpJ4i4wnrQQBg4BuBcb+V8Yos8uBJJTueGX+UBPNFVvLkcLzPI8nw4DSSuWZrC1yTgRBUCXeMgm/DgfpglSxGHJgL61WE8Qd9uF74WkaJPHG0uq+wuBpHrz+gwe9F7e2Yk/qSd6RwsL2AbEArfm6CWglNvGillbkpthZoUqDUU8UUzxgzFkl02Ibje/tgjXVDmAlTbSBYnfn/e2MiTw09Ss6kDum13i3DDoPqT7Y7xlrW5DR1G6lwcTNw3hpurroDXROaao0VXYMwG5ta/tiYwQ55RyRgmVGPMquJiPaM6pUOHluJOg+4rtW00MFZTJHqimlTXLGrEheu/0ABvi+GgjqJ4qbMmmlJmeMBUsRZbryvvY8MW1FRQrmL1+YTRwuhCnW9vBfV4V47m30wu5z2xnavb90qIoFYMhkjDszfzAEeHj64WImSTOAZ05+PmnLsmsG3VMr9lKE08r1MKK0TW8TeApa5Ny223rwPHGtuzWW0+U1VVSw93NEhdRa1txpN9+p5jrzwB7Pdt6qSqhpc7RXimKx98F0tHyFxwI9ufrhymiWmyOvpQApRCsV31EC4JHC9htbc7W4WxPHEsWXG2Q/qHftzX0jG6H2O4pKlabnKym/AOdx9ccGesKqfjJNPO4HvxGLWiZiikMoJAGrkOBxWI+7ZjIwIub32x6poidzCUBS6rNXFtLzu68eA/xg5kkRmp9Mkl27wngBfYdAMBtDFvC1wQd7/3zwdyEEUjFh49Zv9sLXpZGxvDiWitwmL0ZI+3+wrccphqFZDJIFYWuLYB5tkuV5XRPUTy1Tj5ERdOpz9OG32w2UtwpW3PbAPtdTTzw0zwxNKkTMWRNzuLDbHnGO9weATsnwvkJq0vZdXVNbl8mlI4YlbuF7wsxayEm5AHQcuY9cYmpJ1fSTH9L/wBcao5Wp6amiMMiFHZqhSNzr0gDyPgB/wC7D32eynJayMtPTCR1ta87Hb0vxwzYWb9lcY49tW/glXieLNP+JzDdt+a80rKOc/hyCPSSPECeuByUqyOYkcEaGvpYAK/Hfa9iBy8se153kWUJlU5hooQ6xtpI3K7Hf2x5hkaSQ1NWJA3xMLiWG7m4NzfrxBBxqmmdM63mysmK18bSxhXHwMUKKgqpIEAune6bup3Dbg7WPXjfEwVpqbKqpTLWJ8SCfww8pHdjiVHgPO+Jge5zWHS5hJ8AKUxnz1/VrzS82VQlZGYtLJpJOtr3PXGJo4/3rE8pARLMTysBa/13wbhKvqI3vthfQs1TEsigtINDL5HbEMZ73h2opk4hBHE+JzG/WyfeyuVwZnmkcpRZoYLOx2O++n+/LDpmdG7QSi3gYAD06W9v75oP7NmbLs1anZ/w6gaQOG/FT/fXHpla+mmY6F087nGNrWtzGC+RFIdnzuyonOLa2KRM8rKXIaeOSWJ5ndtCItgb233OMc/w1fRirjBMbC42tbfn74Yu0NBBX5Y8cyXLNZGtujdVwOgp4YqZKeJFVYwLKLcR5f3xw8xcQa3N7BztyNvNKLsT/hCdrTYO/khCaO7sisdHIcfTBfK3LQHQV3a5HTAoUUjSAaiFtvyB8vPBegUR0zMwXStyLDpin0p/63fnYW70Zr7w9hRGacxAKg2AGre9t7AAdScVazqLOkTgC51Ek26Xv/xvjiMEyqePFmvza9vtv9sXNtpF9hpKk8zc2/XHmlgL0AgBJWczPSZnUmcMU+Me8BFgy6V0n03t7Ysy7MaGIM0eXqx5K0g0jzxt7R5as+cR1fe90sUS6xoBVtBN/tbGSTNsspz+JUQk8rKABg5FMCxukb+SHiN5c4n40i0nbCompjDHDTRAcdYLXHsQcJ1Rn9XT1rqsJ75iLSRr4iAmj8r4JydrKOKTw1AJ6xwj89OA+e50uYRiWOonWUCwIuoI6csbYXPdIDID7lmfjRNb6gaD/dd/st2XvV08JWpEu5urBbXB8sTC5Dm0ixhJpJ208CJP+cTBASFuwaf2QeThkcjy8kC/NMFHqhhUG/8AqwXybJaWtaeVphHpUkk72J5nyxVThYaiF6jww38LhQyhuRN+PpgxU5eoqI6jLZZoqi2oTRxMsMh8iLgX+mFpzybra03ZMwb6p9h8URyTMVjSlizB4YzCD3FToWSOVeXiG4I8j64PUNVDUGojhkM0JPhf4gSEA9QRqHvfCwc2nlSSir6YfFlvEZ5T3d+R3bwnzBtgtlmXVdBU9473pzFc93JqUt0Ow9jiUDrmZfUfFCc6Joie5+zqPLcHZc57ojEEYJuWPDj68+GBuhidIJG5sOXoPocFs8oopgte2oTUsTiOx2Oq36DAqOKoagirI5Azi5awF1twP2wXzoJG8QErdwBZ61y+aA4k8ZwTEdjy8LO/yWON0mDt3TJKG0yh0IPseeNC6IKKV5SRHHqdudhxONOuOaledvAU+cdD+h5YzyBO5lpnYjvVNxbcAjgcFOPTNm4aHB1iws/o9G+PiRGmtigFF2mmnvMlIj05ci0Uv4i3a4uDtf8AXDJR1cVdS643DBSFIYWIIPAjkcKdBltAIGgeNYqsALOUYhwR/EBfdTa4PA40VPe09mVlSSTV3ukbSxEi/uBrwoTQxPdpYKKaYeIOAIfzRbM3p6qinEVTFJJGjBlVhexFj9rn2wm5blmXLUqxUSjjduuGbMadZI4Kd4zHH3mlUAuqggjwMOVjw8sJlVTT5fWSpFI11aw6H2xfhRlzSxjqtfMzGv8AxXtFXSbK+iy1KM1LUtKO7FyTGLWwFlr+zzxgHLLkb7cPvbASeurpCIaoARnkOBGNMFAZSPm6jSL4J4uLIxtONlZM3MxnO1jZC6sRfEOaeNhETdQeQxMG0yptwQRY7Ei5OJggIJu4LD96Yw21JrymAPmDIWT4FlIkYSgsvkVK2vgrRz00GXmShqMyYQS6WhSmjEhPTTsDtvtgfVo8pIEUYiO+tGKm/na33xohnlorFnCy212vodwOg3DYUHHW3Zb3yiZwp5J6f6R+ripal+8zB0MJQELJEUKdfFx9sdK/MJqTK6mSGnEUVIgNNIJdccg4WI4+2A2T1siGrjp17lKnxxySBmAe3DRe3suN+fzl+zNR3nds3dBWkj8IY3H8PEYjHqjeK52PYtMcLnzMilPq3y/x8kpSdpKqeZTmM8skN7BIwAAT5C18Y8uzepy3MHq6fhIxMkZ4OL/a3XGFlVl0uAR5jHEKNNKtLRwtLKx8McYuf8eeDDHyGTWCS5OL8DDhY8Pa0RkURyCfIaXK80NPmwaRkQ7wq3gJB21Kdrg77eXHbA7tJUzR5yDC8wj7lWsHFuJ5EEYK9mMnlymlZKxg007B2RfljsLWvzPXGfPMlq8xrxNSCrRFjC6006OfmN98G84Vgi20SRey8xwjj/er2scXRgENN0ff9WhLTLX21CnjkQfhSvqVx1FwwIPHa1sUSGUEprNVG6hjYBZRfkFPzEW5MNuF8culRRV4ir5kRHJD1Ecd3FxY3Trb+zgzNlFNU0jyUucNVqu7MioxUcPHGRcD0+2FutG9bIs9rpXfl389/wCEBps0jQpAjzymEsT3QPisCAWUjwnffzBwMzPMIqiq74q5IUDa2+ClTEMviq5zVq8zxGIahpDoRt14euFFXB+ZTfqDjTAxmrWxdZDpjMMm1m0RlzKBl0ilYm9wdtsWU2chJEU04WMHxXGq/tgdDTyzyBIo2Ynhvg1U9l62mplqHKFTxVTcj2xplyWgdm41agzBgYdQbddVM2zmlqGi+DJhKAhxENIviYGtk9e5JSjnI66DjjEo4XNaAHFcfJjajqDbT7GZ5I0kjXu7PZYyLhwDv+vtgjFlCRAPG/eaDrjjdtwD/KfXHSGrp0WOkY6ZQWlh247C4+hOO61swirBQwhZYnUqX2tfcWPQ7jC04v8A07KIZKLa0UPnXNa5WpDFGwKqzvpMElgWPTpf7YFViS10NfQ5fG1yAqrKSoN7bg9BvccsF8vydZYWkmk1RSS617wXane/U8r33xbm8bQXR2QSzKO8XhqA4OD1BsCPPFkWljrq1qhbpcOz3d3Hx6pSoew8ryAZrXqttzHAP9x/TDdl2U0mVxiPL4ERD8zD5m9Tzxio66SEqk472P8AnO7D9cFVqUdFRWBDr4SOmHfhsmLMzVAN+/qEu8ek4mJNOW+x3VyP14ricsHQhlCg2K/zYUO0rLJnDRyd88SQo0qQs2pQS3i0cG4ct/XDpFTxTILzImk76rbYTe1VElP2lpK+PNqONXijR45L/KX032uT8x5bWF9jcXcRb2mOWt5rJwYmLKD3cqQ+fI0NP8dlk1LmdOo4bPbyPQ+WCFBleV5jHFmGRTnJc1iHjhbxQs/Q/wAoP08sUT0slBVDNOz8iO7/APmINhHOLnZrEgE8Qed8dqWCPM53zDIp1pq35ZqGfbWeaN59Dz8sKmp36f37vP8AlN8kTLs7eI7/ABH+QsWdTa4qqIUjUtShtUUl7qD1U9CbcOWFyKGeY6EiuL7/ACDfDl8XRZtC8EkvwmaUqsEMos6WG8bXtqXjbpfA6OOdR48yKj+WJT/Q4lE/QDYoqbQ+XmNXkstNQVkDxujop1cLA2+mNwlrFkENdVQRKd9Qv/u0jA94073xJJUEnYzG1vvimpZrfhRUcbcrwg/njutr3Auqwrhw6QRkBux8eaYzPl8OwrI7dWVTf6NjjCwKytAANTbySNAPyxMbO3/9FDxwVlfkA+vNeo5bk1PVVbtKBrp5Bpa3+og/UYk0iwdlqqTulYxHTv8AxADUL44xMLjBdX4q7SHTgHldK7LZ5swySQwMI5ZYfA0gvYnYX67/ANcZfBmuRU9ZWxj4ymJVZENvI+oIHDyGJiY6DTDSuhAY8hvc6vYh2kC9vtgjlYvG8AJUcQw4jExMEeBvc3NbR52pekUbXcPe4jcVS1yBANOhTqFnJHzbY8u/akgTtQirsPhY9rbfM+OcTDnlE9mkLB/q/Xgg/Z3O5shqpGVe+ppl0TwE2DjqOjA7g4dM0pI5KunaJmhqpoFnp6iPZtDcFcf03GOMTCxmsbXaVum7Ce4vbET6pWSpzSJmjiz/AC2nq6w2jirYSUkHS/W3ri/TAsRd4YzbjdS5P3GJiYHTuOlh6ovw8kGRvQrDLJRudIhVfNYQP92OTAiKHVmCnbYWOJiYhZCLQvJWaRFvu738v84mJiYtsqDqs7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488" name="Picture 8" descr="C:\Users\Tiago\Desktop\Sem Títul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88840"/>
            <a:ext cx="1921532" cy="2706241"/>
          </a:xfrm>
          <a:prstGeom prst="rect">
            <a:avLst/>
          </a:prstGeom>
          <a:noFill/>
        </p:spPr>
      </p:pic>
      <p:pic>
        <p:nvPicPr>
          <p:cNvPr id="20482" name="Picture 2" descr="http://1.bp.blogspot.com/-0jrUTJFUH84/TpXCSZqVzJI/AAAAAAAAAWs/9bIoDYQSwB8/s1600/H_lendas_da_euro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5" y="2708920"/>
            <a:ext cx="2171131" cy="3024336"/>
          </a:xfrm>
          <a:prstGeom prst="rect">
            <a:avLst/>
          </a:prstGeom>
          <a:noFill/>
        </p:spPr>
      </p:pic>
      <p:pic>
        <p:nvPicPr>
          <p:cNvPr id="20483" name="Picture 3" descr="C:\Users\Tiago\Desktop\Sem Título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0973">
            <a:off x="759201" y="3480487"/>
            <a:ext cx="2148351" cy="3096153"/>
          </a:xfrm>
          <a:prstGeom prst="rect">
            <a:avLst/>
          </a:prstGeom>
          <a:noFill/>
        </p:spPr>
      </p:pic>
      <p:pic>
        <p:nvPicPr>
          <p:cNvPr id="11" name="Picture 7" descr="C:\Users\Tiago\Desktop\Sem Título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96555">
            <a:off x="5822986" y="4254903"/>
            <a:ext cx="1676613" cy="249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t-PT" sz="4000" b="1" i="1" dirty="0" smtClean="0"/>
              <a:t>Uma Aventura…Literária 2013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3480792"/>
          </a:xfrm>
        </p:spPr>
        <p:txBody>
          <a:bodyPr>
            <a:normAutofit fontScale="92500"/>
          </a:bodyPr>
          <a:lstStyle/>
          <a:p>
            <a:pPr algn="l"/>
            <a:r>
              <a:rPr lang="pt-PT" sz="3000" b="1" dirty="0" smtClean="0">
                <a:solidFill>
                  <a:schemeClr val="tx1"/>
                </a:solidFill>
              </a:rPr>
              <a:t>Regulamento:</a:t>
            </a:r>
          </a:p>
          <a:p>
            <a:pPr algn="l"/>
            <a:r>
              <a:rPr lang="pt-PT" sz="2600" dirty="0" smtClean="0">
                <a:solidFill>
                  <a:schemeClr val="tx1"/>
                </a:solidFill>
              </a:rPr>
              <a:t>* Trabalhos individuais ou em grupo, enviados até ao dia 15 de fevereiro;</a:t>
            </a:r>
          </a:p>
          <a:p>
            <a:pPr algn="l"/>
            <a:r>
              <a:rPr lang="pt-PT" sz="2600" dirty="0" smtClean="0">
                <a:solidFill>
                  <a:schemeClr val="tx1"/>
                </a:solidFill>
              </a:rPr>
              <a:t>* Publicação dos trabalhos premiados;</a:t>
            </a:r>
          </a:p>
          <a:p>
            <a:pPr algn="l"/>
            <a:r>
              <a:rPr lang="pt-PT" sz="2600" dirty="0" smtClean="0">
                <a:solidFill>
                  <a:schemeClr val="tx1"/>
                </a:solidFill>
              </a:rPr>
              <a:t>* Cheques-livros para todos os premiados e professores;</a:t>
            </a:r>
          </a:p>
          <a:p>
            <a:pPr algn="l"/>
            <a:r>
              <a:rPr lang="pt-PT" sz="2600" dirty="0" smtClean="0">
                <a:solidFill>
                  <a:schemeClr val="tx1"/>
                </a:solidFill>
              </a:rPr>
              <a:t>* Diplomas para os concorrentes e professores;</a:t>
            </a:r>
          </a:p>
          <a:p>
            <a:pPr algn="l"/>
            <a:r>
              <a:rPr lang="pt-PT" sz="2600" dirty="0" smtClean="0">
                <a:solidFill>
                  <a:schemeClr val="tx1"/>
                </a:solidFill>
              </a:rPr>
              <a:t>* Outros prémios (medalhas, menções honrosas, diplomas de participação, diplomas de coordenação pedagógica, etc.).</a:t>
            </a:r>
            <a:endParaRPr lang="pt-PT" sz="2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iago\Desktop\Sem Títul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48680"/>
            <a:ext cx="1387027" cy="149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5760640" cy="648071"/>
          </a:xfrm>
        </p:spPr>
        <p:txBody>
          <a:bodyPr>
            <a:noAutofit/>
          </a:bodyPr>
          <a:lstStyle/>
          <a:p>
            <a:pPr algn="l"/>
            <a:r>
              <a:rPr lang="pt-PT" sz="4000" b="1" i="1" dirty="0" smtClean="0"/>
              <a:t>Eu Escrevo! – Ler o Mar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554461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PT" sz="8000" b="1" dirty="0" smtClean="0">
                <a:solidFill>
                  <a:schemeClr val="tx1"/>
                </a:solidFill>
              </a:rPr>
              <a:t>Regulamento:</a:t>
            </a:r>
          </a:p>
          <a:p>
            <a:pPr algn="l"/>
            <a:r>
              <a:rPr lang="pt-PT" sz="8000" dirty="0" smtClean="0">
                <a:solidFill>
                  <a:schemeClr val="tx1"/>
                </a:solidFill>
              </a:rPr>
              <a:t>* O concurso dirige-se a todos os níveis de ensino;</a:t>
            </a:r>
          </a:p>
          <a:p>
            <a:pPr algn="l"/>
            <a:r>
              <a:rPr lang="pt-PT" sz="8000" dirty="0" smtClean="0">
                <a:solidFill>
                  <a:schemeClr val="tx1"/>
                </a:solidFill>
              </a:rPr>
              <a:t>* Os trabalhos a desenvolver deve ter em conta um ou vários motes da temática da Semana da Leitura (</a:t>
            </a:r>
            <a:r>
              <a:rPr lang="pt-PT" sz="8000" i="1" dirty="0" smtClean="0">
                <a:solidFill>
                  <a:schemeClr val="tx1"/>
                </a:solidFill>
              </a:rPr>
              <a:t>Navegar nos livros; Leituras em mar alto; Mergulhar nas palavras; Em maré de leitura; Na rota das palavras; Cultivar o mar);</a:t>
            </a:r>
          </a:p>
          <a:p>
            <a:pPr algn="l"/>
            <a:r>
              <a:rPr lang="pt-PT" sz="8000" dirty="0" smtClean="0">
                <a:solidFill>
                  <a:schemeClr val="tx1"/>
                </a:solidFill>
              </a:rPr>
              <a:t>* Os trabalhos devem considerar  uma ou várias áreas relacionadas com a temática da Semana da Leitura (</a:t>
            </a:r>
            <a:r>
              <a:rPr lang="pt-PT" sz="8000" i="1" dirty="0" smtClean="0">
                <a:solidFill>
                  <a:schemeClr val="tx1"/>
                </a:solidFill>
              </a:rPr>
              <a:t>Oceanos; Fauna; Flora; Povos; Recursos Naturais; Sustentabilidade do Planeta; Energia; Vida; Ambiente; Planeta Azul; Consumo; Tecnologias; Profissões; Gastronomia; Moda; Arte; Turismo; Saúde; Lazer; Transportes, etc</a:t>
            </a:r>
            <a:r>
              <a:rPr lang="pt-PT" sz="8000" dirty="0" smtClean="0">
                <a:solidFill>
                  <a:schemeClr val="tx1"/>
                </a:solidFill>
              </a:rPr>
              <a:t>.);</a:t>
            </a:r>
          </a:p>
          <a:p>
            <a:pPr algn="l"/>
            <a:r>
              <a:rPr lang="pt-PT" sz="8000" dirty="0" smtClean="0">
                <a:solidFill>
                  <a:schemeClr val="tx1"/>
                </a:solidFill>
              </a:rPr>
              <a:t>* </a:t>
            </a:r>
            <a:r>
              <a:rPr lang="pt-PT" sz="8000" b="1" dirty="0" smtClean="0">
                <a:solidFill>
                  <a:schemeClr val="tx1"/>
                </a:solidFill>
              </a:rPr>
              <a:t>O concurso remete para o envolvimento das diferentes disciplinas e apela </a:t>
            </a:r>
            <a:r>
              <a:rPr lang="pt-PT" sz="8000" b="1" dirty="0">
                <a:solidFill>
                  <a:schemeClr val="tx1"/>
                </a:solidFill>
              </a:rPr>
              <a:t>à imaginação e </a:t>
            </a:r>
            <a:r>
              <a:rPr lang="pt-PT" sz="8000" b="1" dirty="0" smtClean="0">
                <a:solidFill>
                  <a:schemeClr val="tx1"/>
                </a:solidFill>
              </a:rPr>
              <a:t>à </a:t>
            </a:r>
            <a:r>
              <a:rPr lang="pt-PT" sz="8000" b="1" dirty="0">
                <a:solidFill>
                  <a:schemeClr val="tx1"/>
                </a:solidFill>
              </a:rPr>
              <a:t>transversalidade </a:t>
            </a:r>
            <a:r>
              <a:rPr lang="pt-PT" sz="8000" b="1" dirty="0" smtClean="0">
                <a:solidFill>
                  <a:schemeClr val="tx1"/>
                </a:solidFill>
              </a:rPr>
              <a:t>curricular</a:t>
            </a:r>
            <a:r>
              <a:rPr lang="pt-PT" sz="8000" dirty="0" smtClean="0">
                <a:solidFill>
                  <a:schemeClr val="tx1"/>
                </a:solidFill>
              </a:rPr>
              <a:t>;</a:t>
            </a:r>
          </a:p>
          <a:p>
            <a:pPr marL="0" lvl="1" algn="l"/>
            <a:r>
              <a:rPr lang="pt-PT" sz="8000" dirty="0" smtClean="0">
                <a:solidFill>
                  <a:schemeClr val="tx1"/>
                </a:solidFill>
              </a:rPr>
              <a:t>*</a:t>
            </a:r>
            <a:r>
              <a:rPr lang="pt-PT" sz="8000" dirty="0">
                <a:solidFill>
                  <a:schemeClr val="tx1"/>
                </a:solidFill>
              </a:rPr>
              <a:t>Na </a:t>
            </a:r>
            <a:r>
              <a:rPr lang="pt-PT" sz="8000" dirty="0" smtClean="0">
                <a:solidFill>
                  <a:schemeClr val="tx1"/>
                </a:solidFill>
              </a:rPr>
              <a:t>avaliação, ter-se-á em conta </a:t>
            </a:r>
            <a:r>
              <a:rPr lang="pt-PT" sz="8000" dirty="0">
                <a:solidFill>
                  <a:schemeClr val="tx1"/>
                </a:solidFill>
              </a:rPr>
              <a:t>a relação entre os motes e as áreas, o rigor linguístico, o rigor científico, a originalidade e a criatividade.</a:t>
            </a:r>
          </a:p>
          <a:p>
            <a:pPr algn="l"/>
            <a:r>
              <a:rPr lang="pt-PT" sz="8000" dirty="0" smtClean="0">
                <a:solidFill>
                  <a:schemeClr val="tx1"/>
                </a:solidFill>
              </a:rPr>
              <a:t>* </a:t>
            </a:r>
            <a:r>
              <a:rPr lang="pt-PT" sz="8000" dirty="0">
                <a:solidFill>
                  <a:schemeClr val="tx1"/>
                </a:solidFill>
              </a:rPr>
              <a:t>Até </a:t>
            </a:r>
            <a:r>
              <a:rPr lang="pt-PT" sz="8000" dirty="0" smtClean="0">
                <a:solidFill>
                  <a:schemeClr val="tx1"/>
                </a:solidFill>
              </a:rPr>
              <a:t>22 de </a:t>
            </a:r>
            <a:r>
              <a:rPr lang="pt-PT" sz="8000" dirty="0" err="1" smtClean="0">
                <a:solidFill>
                  <a:schemeClr val="tx1"/>
                </a:solidFill>
              </a:rPr>
              <a:t>março</a:t>
            </a:r>
            <a:r>
              <a:rPr lang="pt-PT" sz="8000" dirty="0" smtClean="0">
                <a:solidFill>
                  <a:schemeClr val="tx1"/>
                </a:solidFill>
              </a:rPr>
              <a:t>, </a:t>
            </a:r>
            <a:r>
              <a:rPr lang="pt-PT" sz="8000" dirty="0">
                <a:solidFill>
                  <a:schemeClr val="tx1"/>
                </a:solidFill>
              </a:rPr>
              <a:t>cada escola envia 1 </a:t>
            </a:r>
            <a:r>
              <a:rPr lang="pt-PT" sz="8000" dirty="0" smtClean="0">
                <a:solidFill>
                  <a:schemeClr val="tx1"/>
                </a:solidFill>
              </a:rPr>
              <a:t>trabalho </a:t>
            </a:r>
            <a:r>
              <a:rPr lang="pt-PT" sz="8000" dirty="0">
                <a:solidFill>
                  <a:schemeClr val="tx1"/>
                </a:solidFill>
              </a:rPr>
              <a:t>por ano, para a biblioteca;</a:t>
            </a:r>
          </a:p>
          <a:p>
            <a:pPr algn="l"/>
            <a:r>
              <a:rPr lang="pt-PT" sz="8000" dirty="0">
                <a:solidFill>
                  <a:schemeClr val="tx1"/>
                </a:solidFill>
              </a:rPr>
              <a:t>* Até final de </a:t>
            </a:r>
            <a:r>
              <a:rPr lang="pt-PT" sz="8000" dirty="0" err="1" smtClean="0">
                <a:solidFill>
                  <a:schemeClr val="tx1"/>
                </a:solidFill>
              </a:rPr>
              <a:t>março</a:t>
            </a:r>
            <a:r>
              <a:rPr lang="pt-PT" sz="8000" dirty="0" smtClean="0">
                <a:solidFill>
                  <a:schemeClr val="tx1"/>
                </a:solidFill>
              </a:rPr>
              <a:t>, </a:t>
            </a:r>
            <a:r>
              <a:rPr lang="pt-PT" sz="8000" dirty="0">
                <a:solidFill>
                  <a:schemeClr val="tx1"/>
                </a:solidFill>
              </a:rPr>
              <a:t>uma equipa de três </a:t>
            </a:r>
            <a:r>
              <a:rPr lang="pt-PT" sz="8000" dirty="0" smtClean="0">
                <a:solidFill>
                  <a:schemeClr val="tx1"/>
                </a:solidFill>
              </a:rPr>
              <a:t>professores, </a:t>
            </a:r>
            <a:r>
              <a:rPr lang="pt-PT" sz="8000" dirty="0">
                <a:solidFill>
                  <a:schemeClr val="tx1"/>
                </a:solidFill>
              </a:rPr>
              <a:t>designados pela </a:t>
            </a:r>
            <a:r>
              <a:rPr lang="pt-PT" sz="8000" dirty="0" smtClean="0">
                <a:solidFill>
                  <a:schemeClr val="tx1"/>
                </a:solidFill>
              </a:rPr>
              <a:t>biblioteca, </a:t>
            </a:r>
            <a:r>
              <a:rPr lang="pt-PT" sz="8000" dirty="0">
                <a:solidFill>
                  <a:schemeClr val="tx1"/>
                </a:solidFill>
              </a:rPr>
              <a:t>escolhe  os 4 melhores </a:t>
            </a:r>
            <a:r>
              <a:rPr lang="pt-PT" sz="8000" dirty="0" smtClean="0">
                <a:solidFill>
                  <a:schemeClr val="tx1"/>
                </a:solidFill>
              </a:rPr>
              <a:t>trabalhos </a:t>
            </a:r>
            <a:r>
              <a:rPr lang="pt-PT" sz="8000" dirty="0">
                <a:solidFill>
                  <a:schemeClr val="tx1"/>
                </a:solidFill>
              </a:rPr>
              <a:t>(1 por nível de </a:t>
            </a:r>
            <a:r>
              <a:rPr lang="pt-PT" sz="8000" dirty="0" smtClean="0">
                <a:solidFill>
                  <a:schemeClr val="tx1"/>
                </a:solidFill>
              </a:rPr>
              <a:t>ensino) e submete-os a concurso nacional;</a:t>
            </a:r>
            <a:endParaRPr lang="pt-PT" sz="6000" dirty="0" smtClean="0">
              <a:solidFill>
                <a:schemeClr val="tx1"/>
              </a:solidFill>
            </a:endParaRPr>
          </a:p>
          <a:p>
            <a:pPr algn="l"/>
            <a:r>
              <a:rPr lang="pt-PT" sz="8000" dirty="0" smtClean="0">
                <a:solidFill>
                  <a:schemeClr val="tx1"/>
                </a:solidFill>
              </a:rPr>
              <a:t>* Informação mais pormenorizada:</a:t>
            </a:r>
          </a:p>
          <a:p>
            <a:pPr lvl="0" algn="l"/>
            <a:r>
              <a:rPr lang="pt-PT" sz="7200" dirty="0" smtClean="0"/>
              <a:t> </a:t>
            </a:r>
            <a:r>
              <a:rPr lang="pt-PT" sz="7200" u="sng" dirty="0">
                <a:hlinkClick r:id="rId2"/>
              </a:rPr>
              <a:t>http://www.planonacionaldeleitura.gov.pt/escolas/projectos.php?idTipoProjecto=21</a:t>
            </a:r>
            <a:endParaRPr lang="pt-PT" sz="7200" dirty="0"/>
          </a:p>
          <a:p>
            <a:pPr algn="l"/>
            <a:endParaRPr lang="pt-PT" sz="2400" dirty="0"/>
          </a:p>
        </p:txBody>
      </p:sp>
      <p:pic>
        <p:nvPicPr>
          <p:cNvPr id="22530" name="Picture 2" descr="C:\Users\Tiago\Desktop\Eu Escrevo - Ler o Ma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8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5760640" cy="648071"/>
          </a:xfrm>
        </p:spPr>
        <p:txBody>
          <a:bodyPr>
            <a:noAutofit/>
          </a:bodyPr>
          <a:lstStyle/>
          <a:p>
            <a:pPr algn="l"/>
            <a:r>
              <a:rPr lang="pt-PT" sz="4000" b="1" i="1" dirty="0" smtClean="0"/>
              <a:t>Eu Escrevo! – Ler o Mar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5544616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 smtClean="0">
                <a:solidFill>
                  <a:schemeClr val="tx1"/>
                </a:solidFill>
              </a:rPr>
              <a:t>1º, 2º e 3º ciclos e secundário:</a:t>
            </a:r>
            <a:endParaRPr lang="pt-PT" sz="2800" b="1" dirty="0">
              <a:solidFill>
                <a:schemeClr val="tx1"/>
              </a:solidFill>
            </a:endParaRP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* Trabalhos individuais;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* </a:t>
            </a:r>
            <a:r>
              <a:rPr lang="pt-PT" sz="2400" dirty="0">
                <a:solidFill>
                  <a:schemeClr val="tx1"/>
                </a:solidFill>
              </a:rPr>
              <a:t>Serão atribuídos prémios aos autores dos trabalhos vencedores (crianças e jovens) e às </a:t>
            </a:r>
            <a:r>
              <a:rPr lang="pt-PT" sz="2400" dirty="0" smtClean="0">
                <a:solidFill>
                  <a:schemeClr val="tx1"/>
                </a:solidFill>
              </a:rPr>
              <a:t>escolas/agrupamentos </a:t>
            </a:r>
            <a:r>
              <a:rPr lang="pt-PT" sz="2400" dirty="0">
                <a:solidFill>
                  <a:schemeClr val="tx1"/>
                </a:solidFill>
              </a:rPr>
              <a:t>que estes </a:t>
            </a:r>
            <a:r>
              <a:rPr lang="pt-PT" sz="2400" dirty="0" smtClean="0">
                <a:solidFill>
                  <a:schemeClr val="tx1"/>
                </a:solidFill>
              </a:rPr>
              <a:t>frequentam:</a:t>
            </a:r>
            <a:endParaRPr lang="pt-PT" sz="2400" dirty="0">
              <a:solidFill>
                <a:schemeClr val="tx1"/>
              </a:solidFill>
            </a:endParaRP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           - Aluno do 1º </a:t>
            </a:r>
            <a:r>
              <a:rPr lang="pt-PT" sz="2400" dirty="0">
                <a:solidFill>
                  <a:schemeClr val="tx1"/>
                </a:solidFill>
              </a:rPr>
              <a:t>ciclo do ensino básico - € 150,00</a:t>
            </a:r>
            <a:br>
              <a:rPr lang="pt-PT" sz="2400" dirty="0">
                <a:solidFill>
                  <a:schemeClr val="tx1"/>
                </a:solidFill>
              </a:rPr>
            </a:br>
            <a:r>
              <a:rPr lang="pt-PT" sz="2400" dirty="0" smtClean="0">
                <a:solidFill>
                  <a:schemeClr val="tx1"/>
                </a:solidFill>
              </a:rPr>
              <a:t>           - Aluno do 2º </a:t>
            </a:r>
            <a:r>
              <a:rPr lang="pt-PT" sz="2400" dirty="0">
                <a:solidFill>
                  <a:schemeClr val="tx1"/>
                </a:solidFill>
              </a:rPr>
              <a:t>ciclo do ensino básico -  € 200,00</a:t>
            </a:r>
            <a:br>
              <a:rPr lang="pt-PT" sz="2400" dirty="0">
                <a:solidFill>
                  <a:schemeClr val="tx1"/>
                </a:solidFill>
              </a:rPr>
            </a:br>
            <a:r>
              <a:rPr lang="pt-PT" sz="2400" dirty="0" smtClean="0">
                <a:solidFill>
                  <a:schemeClr val="tx1"/>
                </a:solidFill>
              </a:rPr>
              <a:t>           - Aluno do 3º </a:t>
            </a:r>
            <a:r>
              <a:rPr lang="pt-PT" sz="2400" dirty="0">
                <a:solidFill>
                  <a:schemeClr val="tx1"/>
                </a:solidFill>
              </a:rPr>
              <a:t>ciclo do ensino básico - € 250,00</a:t>
            </a:r>
            <a:br>
              <a:rPr lang="pt-PT" sz="2400" dirty="0">
                <a:solidFill>
                  <a:schemeClr val="tx1"/>
                </a:solidFill>
              </a:rPr>
            </a:br>
            <a:r>
              <a:rPr lang="pt-PT" sz="2400" dirty="0" smtClean="0">
                <a:solidFill>
                  <a:schemeClr val="tx1"/>
                </a:solidFill>
              </a:rPr>
              <a:t>           - Aluno </a:t>
            </a:r>
            <a:r>
              <a:rPr lang="pt-PT" sz="2400" dirty="0" err="1" smtClean="0">
                <a:solidFill>
                  <a:schemeClr val="tx1"/>
                </a:solidFill>
              </a:rPr>
              <a:t>doEnsino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dirty="0">
                <a:solidFill>
                  <a:schemeClr val="tx1"/>
                </a:solidFill>
              </a:rPr>
              <a:t>secundário - € 300,00</a:t>
            </a:r>
            <a:br>
              <a:rPr lang="pt-PT" sz="2400" dirty="0">
                <a:solidFill>
                  <a:schemeClr val="tx1"/>
                </a:solidFill>
              </a:rPr>
            </a:br>
            <a:r>
              <a:rPr lang="pt-PT" sz="2400" dirty="0" smtClean="0">
                <a:solidFill>
                  <a:schemeClr val="tx1"/>
                </a:solidFill>
              </a:rPr>
              <a:t>           - Agrupamento</a:t>
            </a:r>
            <a:r>
              <a:rPr lang="pt-PT" sz="2400" dirty="0">
                <a:solidFill>
                  <a:schemeClr val="tx1"/>
                </a:solidFill>
              </a:rPr>
              <a:t> - € 400,00 (aquisição de títulos para as </a:t>
            </a:r>
            <a:r>
              <a:rPr lang="pt-PT" sz="2400" dirty="0" err="1" smtClean="0">
                <a:solidFill>
                  <a:schemeClr val="tx1"/>
                </a:solidFill>
              </a:rPr>
              <a:t>BE’s</a:t>
            </a:r>
            <a:r>
              <a:rPr lang="pt-PT" sz="2400" dirty="0" smtClean="0">
                <a:solidFill>
                  <a:schemeClr val="tx1"/>
                </a:solidFill>
              </a:rPr>
              <a:t>).</a:t>
            </a:r>
            <a:endParaRPr lang="pt-PT" sz="2400" dirty="0">
              <a:solidFill>
                <a:schemeClr val="tx1"/>
              </a:solidFill>
            </a:endParaRPr>
          </a:p>
          <a:p>
            <a:pPr algn="l"/>
            <a:endParaRPr lang="pt-PT" sz="2400" dirty="0" smtClean="0"/>
          </a:p>
          <a:p>
            <a:pPr algn="l"/>
            <a:endParaRPr lang="pt-PT" sz="4800" dirty="0"/>
          </a:p>
        </p:txBody>
      </p:sp>
      <p:pic>
        <p:nvPicPr>
          <p:cNvPr id="22530" name="Picture 2" descr="C:\Users\Tiago\Desktop\Eu Escrevo - Ler o Ma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81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67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5760640" cy="648071"/>
          </a:xfrm>
        </p:spPr>
        <p:txBody>
          <a:bodyPr>
            <a:noAutofit/>
          </a:bodyPr>
          <a:lstStyle/>
          <a:p>
            <a:pPr algn="l"/>
            <a:r>
              <a:rPr lang="pt-PT" sz="4000" b="1" i="1" dirty="0" smtClean="0"/>
              <a:t>Eu Escrevo! – Ler o Mar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640960" cy="4320480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>
                <a:solidFill>
                  <a:schemeClr val="tx1"/>
                </a:solidFill>
              </a:rPr>
              <a:t>2</a:t>
            </a:r>
            <a:r>
              <a:rPr lang="pt-PT" sz="2800" b="1" dirty="0" smtClean="0">
                <a:solidFill>
                  <a:schemeClr val="tx1"/>
                </a:solidFill>
              </a:rPr>
              <a:t>º Ciclo: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* É proposta a </a:t>
            </a:r>
            <a:r>
              <a:rPr lang="pt-PT" sz="2400" dirty="0">
                <a:solidFill>
                  <a:schemeClr val="tx1"/>
                </a:solidFill>
              </a:rPr>
              <a:t>construção de um </a:t>
            </a:r>
            <a:r>
              <a:rPr lang="pt-PT" sz="2400" u="sng" dirty="0">
                <a:solidFill>
                  <a:schemeClr val="tx1"/>
                </a:solidFill>
              </a:rPr>
              <a:t>texto jornalístico  </a:t>
            </a:r>
            <a:r>
              <a:rPr lang="pt-PT" sz="2400" dirty="0">
                <a:solidFill>
                  <a:schemeClr val="tx1"/>
                </a:solidFill>
              </a:rPr>
              <a:t>(</a:t>
            </a:r>
            <a:r>
              <a:rPr lang="pt-PT" sz="2400" u="sng" dirty="0">
                <a:solidFill>
                  <a:schemeClr val="tx1"/>
                </a:solidFill>
              </a:rPr>
              <a:t>notícia</a:t>
            </a:r>
            <a:r>
              <a:rPr lang="pt-PT" sz="2400" dirty="0">
                <a:solidFill>
                  <a:schemeClr val="tx1"/>
                </a:solidFill>
              </a:rPr>
              <a:t> ou </a:t>
            </a:r>
            <a:r>
              <a:rPr lang="pt-PT" sz="2400" u="sng" dirty="0">
                <a:solidFill>
                  <a:schemeClr val="tx1"/>
                </a:solidFill>
              </a:rPr>
              <a:t>entrevista</a:t>
            </a:r>
            <a:r>
              <a:rPr lang="pt-PT" sz="2400" dirty="0">
                <a:solidFill>
                  <a:schemeClr val="tx1"/>
                </a:solidFill>
              </a:rPr>
              <a:t>) que </a:t>
            </a:r>
            <a:r>
              <a:rPr lang="pt-PT" sz="2400" dirty="0" smtClean="0">
                <a:solidFill>
                  <a:schemeClr val="tx1"/>
                </a:solidFill>
              </a:rPr>
              <a:t>mobilize diversas </a:t>
            </a:r>
            <a:r>
              <a:rPr lang="pt-PT" sz="2400" dirty="0">
                <a:solidFill>
                  <a:schemeClr val="tx1"/>
                </a:solidFill>
              </a:rPr>
              <a:t>áreas curriculares na abordagem dos motes e das </a:t>
            </a:r>
            <a:r>
              <a:rPr lang="pt-PT" sz="2400" dirty="0" smtClean="0">
                <a:solidFill>
                  <a:schemeClr val="tx1"/>
                </a:solidFill>
              </a:rPr>
              <a:t>áreas relacionadas </a:t>
            </a:r>
            <a:r>
              <a:rPr lang="pt-PT" sz="2400" dirty="0">
                <a:solidFill>
                  <a:schemeClr val="tx1"/>
                </a:solidFill>
              </a:rPr>
              <a:t>com a Semana da </a:t>
            </a:r>
            <a:r>
              <a:rPr lang="pt-PT" sz="2400" dirty="0" smtClean="0">
                <a:solidFill>
                  <a:schemeClr val="tx1"/>
                </a:solidFill>
              </a:rPr>
              <a:t>Leitura;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* Ao </a:t>
            </a:r>
            <a:r>
              <a:rPr lang="pt-PT" sz="2400" dirty="0">
                <a:solidFill>
                  <a:schemeClr val="tx1"/>
                </a:solidFill>
              </a:rPr>
              <a:t>texto podem aliar-se imagens originais que o ilustrem, através </a:t>
            </a:r>
            <a:r>
              <a:rPr lang="pt-PT" sz="2400" dirty="0" smtClean="0">
                <a:solidFill>
                  <a:schemeClr val="tx1"/>
                </a:solidFill>
              </a:rPr>
              <a:t>do recurso </a:t>
            </a:r>
            <a:r>
              <a:rPr lang="pt-PT" sz="2400" dirty="0">
                <a:solidFill>
                  <a:schemeClr val="tx1"/>
                </a:solidFill>
              </a:rPr>
              <a:t>a materiais e a técnicas plásticas ou gráficas diversas.</a:t>
            </a:r>
          </a:p>
          <a:p>
            <a:pPr algn="l"/>
            <a:endParaRPr lang="pt-PT" sz="2400" dirty="0" smtClean="0">
              <a:solidFill>
                <a:schemeClr val="tx1"/>
              </a:solidFill>
            </a:endParaRPr>
          </a:p>
          <a:p>
            <a:pPr algn="l"/>
            <a:endParaRPr lang="pt-PT" sz="2400" dirty="0">
              <a:solidFill>
                <a:schemeClr val="tx1"/>
              </a:solidFill>
            </a:endParaRPr>
          </a:p>
          <a:p>
            <a:pPr algn="l"/>
            <a:endParaRPr lang="pt-PT" sz="2400" dirty="0" smtClean="0">
              <a:solidFill>
                <a:schemeClr val="tx1"/>
              </a:solidFill>
            </a:endParaRPr>
          </a:p>
          <a:p>
            <a:pPr algn="l"/>
            <a:endParaRPr lang="pt-PT" sz="4800" dirty="0"/>
          </a:p>
        </p:txBody>
      </p:sp>
      <p:pic>
        <p:nvPicPr>
          <p:cNvPr id="22530" name="Picture 2" descr="C:\Users\Tiago\Desktop\Eu Escrevo - Ler o Ma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691680" cy="1605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4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5760640" cy="648071"/>
          </a:xfrm>
        </p:spPr>
        <p:txBody>
          <a:bodyPr>
            <a:noAutofit/>
          </a:bodyPr>
          <a:lstStyle/>
          <a:p>
            <a:pPr algn="l"/>
            <a:r>
              <a:rPr lang="pt-PT" sz="4000" b="1" i="1" dirty="0" smtClean="0"/>
              <a:t>Eu Escrevo! – Ler o Mar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5544616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 smtClean="0">
                <a:solidFill>
                  <a:schemeClr val="tx1"/>
                </a:solidFill>
              </a:rPr>
              <a:t>3º Ciclo: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* É proposta a </a:t>
            </a:r>
            <a:r>
              <a:rPr lang="pt-PT" sz="2400" dirty="0">
                <a:solidFill>
                  <a:schemeClr val="tx1"/>
                </a:solidFill>
              </a:rPr>
              <a:t>construção de um texto </a:t>
            </a:r>
            <a:r>
              <a:rPr lang="pt-PT" sz="2400" u="sng" dirty="0">
                <a:solidFill>
                  <a:schemeClr val="tx1"/>
                </a:solidFill>
              </a:rPr>
              <a:t>jornalístico</a:t>
            </a:r>
            <a:r>
              <a:rPr lang="pt-PT" sz="2400" dirty="0">
                <a:solidFill>
                  <a:schemeClr val="tx1"/>
                </a:solidFill>
              </a:rPr>
              <a:t> </a:t>
            </a:r>
            <a:r>
              <a:rPr lang="pt-PT" sz="2400" dirty="0">
                <a:solidFill>
                  <a:schemeClr val="tx1"/>
                </a:solidFill>
              </a:rPr>
              <a:t>(</a:t>
            </a:r>
            <a:r>
              <a:rPr lang="pt-PT" sz="2400" dirty="0" smtClean="0">
                <a:solidFill>
                  <a:schemeClr val="tx1"/>
                </a:solidFill>
              </a:rPr>
              <a:t>reportagem) </a:t>
            </a:r>
            <a:r>
              <a:rPr lang="pt-PT" sz="2400" dirty="0" smtClean="0">
                <a:solidFill>
                  <a:schemeClr val="tx1"/>
                </a:solidFill>
              </a:rPr>
              <a:t>que mobilize diversas </a:t>
            </a:r>
            <a:r>
              <a:rPr lang="pt-PT" sz="2400" dirty="0">
                <a:solidFill>
                  <a:schemeClr val="tx1"/>
                </a:solidFill>
              </a:rPr>
              <a:t>áreas curriculares na abordagem dos </a:t>
            </a:r>
            <a:r>
              <a:rPr lang="pt-PT" sz="2400" u="sng" dirty="0">
                <a:solidFill>
                  <a:schemeClr val="tx1"/>
                </a:solidFill>
              </a:rPr>
              <a:t>motes</a:t>
            </a:r>
            <a:r>
              <a:rPr lang="pt-PT" sz="2400" dirty="0">
                <a:solidFill>
                  <a:schemeClr val="tx1"/>
                </a:solidFill>
              </a:rPr>
              <a:t> e das </a:t>
            </a:r>
            <a:r>
              <a:rPr lang="pt-PT" sz="2400" u="sng" dirty="0" smtClean="0">
                <a:solidFill>
                  <a:schemeClr val="tx1"/>
                </a:solidFill>
              </a:rPr>
              <a:t>áreas</a:t>
            </a:r>
            <a:r>
              <a:rPr lang="pt-PT" sz="2400" dirty="0" smtClean="0">
                <a:solidFill>
                  <a:schemeClr val="tx1"/>
                </a:solidFill>
              </a:rPr>
              <a:t> relacionadas </a:t>
            </a:r>
            <a:r>
              <a:rPr lang="pt-PT" sz="2400" dirty="0">
                <a:solidFill>
                  <a:schemeClr val="tx1"/>
                </a:solidFill>
              </a:rPr>
              <a:t>com a Semana da </a:t>
            </a:r>
            <a:r>
              <a:rPr lang="pt-PT" sz="2400" dirty="0" smtClean="0">
                <a:solidFill>
                  <a:schemeClr val="tx1"/>
                </a:solidFill>
              </a:rPr>
              <a:t>Leitura (1);</a:t>
            </a:r>
            <a:endParaRPr lang="pt-PT" sz="2400" dirty="0" smtClean="0">
              <a:solidFill>
                <a:schemeClr val="tx1"/>
              </a:solidFill>
            </a:endParaRPr>
          </a:p>
          <a:p>
            <a:pPr algn="l"/>
            <a:r>
              <a:rPr lang="pt-PT" sz="2800" b="1" dirty="0" smtClean="0">
                <a:solidFill>
                  <a:schemeClr val="tx1"/>
                </a:solidFill>
              </a:rPr>
              <a:t>Ensino </a:t>
            </a:r>
            <a:r>
              <a:rPr lang="pt-PT" sz="2800" b="1" dirty="0" smtClean="0">
                <a:solidFill>
                  <a:schemeClr val="tx1"/>
                </a:solidFill>
              </a:rPr>
              <a:t>secundário: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* É proposta a </a:t>
            </a:r>
            <a:r>
              <a:rPr lang="pt-PT" sz="2400" dirty="0">
                <a:solidFill>
                  <a:schemeClr val="tx1"/>
                </a:solidFill>
              </a:rPr>
              <a:t>construção de um </a:t>
            </a:r>
            <a:r>
              <a:rPr lang="pt-PT" sz="2400" u="sng" dirty="0">
                <a:solidFill>
                  <a:schemeClr val="tx1"/>
                </a:solidFill>
              </a:rPr>
              <a:t>texto argumentativo </a:t>
            </a:r>
            <a:r>
              <a:rPr lang="pt-PT" sz="2400" dirty="0">
                <a:solidFill>
                  <a:schemeClr val="tx1"/>
                </a:solidFill>
              </a:rPr>
              <a:t>que mobilize diversas </a:t>
            </a:r>
            <a:r>
              <a:rPr lang="pt-PT" sz="2400" dirty="0" smtClean="0">
                <a:solidFill>
                  <a:schemeClr val="tx1"/>
                </a:solidFill>
              </a:rPr>
              <a:t>áreas curriculares </a:t>
            </a:r>
            <a:r>
              <a:rPr lang="pt-PT" sz="2400" dirty="0">
                <a:solidFill>
                  <a:schemeClr val="tx1"/>
                </a:solidFill>
              </a:rPr>
              <a:t>na abordagem dos </a:t>
            </a:r>
            <a:r>
              <a:rPr lang="pt-PT" sz="2400" u="sng" dirty="0">
                <a:solidFill>
                  <a:schemeClr val="tx1"/>
                </a:solidFill>
              </a:rPr>
              <a:t>motes</a:t>
            </a:r>
            <a:r>
              <a:rPr lang="pt-PT" sz="2400" dirty="0">
                <a:solidFill>
                  <a:schemeClr val="tx1"/>
                </a:solidFill>
              </a:rPr>
              <a:t> e das </a:t>
            </a:r>
            <a:r>
              <a:rPr lang="pt-PT" sz="2400" u="sng" dirty="0">
                <a:solidFill>
                  <a:schemeClr val="tx1"/>
                </a:solidFill>
              </a:rPr>
              <a:t>áreas</a:t>
            </a:r>
            <a:r>
              <a:rPr lang="pt-PT" sz="2400" dirty="0">
                <a:solidFill>
                  <a:schemeClr val="tx1"/>
                </a:solidFill>
              </a:rPr>
              <a:t> relacionadas </a:t>
            </a:r>
            <a:r>
              <a:rPr lang="pt-PT" sz="2400" dirty="0" smtClean="0">
                <a:solidFill>
                  <a:schemeClr val="tx1"/>
                </a:solidFill>
              </a:rPr>
              <a:t>com a Semana </a:t>
            </a:r>
            <a:r>
              <a:rPr lang="pt-PT" sz="2400" dirty="0">
                <a:solidFill>
                  <a:schemeClr val="tx1"/>
                </a:solidFill>
              </a:rPr>
              <a:t>da </a:t>
            </a:r>
            <a:r>
              <a:rPr lang="pt-PT" sz="2400" dirty="0" smtClean="0">
                <a:solidFill>
                  <a:schemeClr val="tx1"/>
                </a:solidFill>
              </a:rPr>
              <a:t>Leitura (1);</a:t>
            </a:r>
            <a:endParaRPr lang="pt-PT" sz="2400" dirty="0" smtClean="0">
              <a:solidFill>
                <a:schemeClr val="tx1"/>
              </a:solidFill>
            </a:endParaRPr>
          </a:p>
          <a:p>
            <a:pPr algn="l"/>
            <a:endParaRPr lang="pt-PT" sz="2400" dirty="0">
              <a:solidFill>
                <a:schemeClr val="tx1"/>
              </a:solidFill>
            </a:endParaRPr>
          </a:p>
          <a:p>
            <a:pPr algn="l"/>
            <a:r>
              <a:rPr lang="pt-PT" sz="2000" dirty="0" smtClean="0">
                <a:solidFill>
                  <a:schemeClr val="tx1"/>
                </a:solidFill>
              </a:rPr>
              <a:t>(1) - Ao </a:t>
            </a:r>
            <a:r>
              <a:rPr lang="pt-PT" sz="2000" dirty="0">
                <a:solidFill>
                  <a:schemeClr val="tx1"/>
                </a:solidFill>
              </a:rPr>
              <a:t>texto podem aliar-se imagens originais que o ilustrem, através </a:t>
            </a:r>
            <a:r>
              <a:rPr lang="pt-PT" sz="2000" dirty="0" smtClean="0">
                <a:solidFill>
                  <a:schemeClr val="tx1"/>
                </a:solidFill>
              </a:rPr>
              <a:t>do recurso </a:t>
            </a:r>
            <a:r>
              <a:rPr lang="pt-PT" sz="2000" dirty="0">
                <a:solidFill>
                  <a:schemeClr val="tx1"/>
                </a:solidFill>
              </a:rPr>
              <a:t>a materiais e a técnicas plásticas ou gráficas diversas.</a:t>
            </a:r>
          </a:p>
          <a:p>
            <a:pPr algn="l"/>
            <a:endParaRPr lang="pt-PT" sz="2400" dirty="0"/>
          </a:p>
          <a:p>
            <a:pPr algn="l"/>
            <a:endParaRPr lang="pt-PT" sz="2400" dirty="0" smtClean="0">
              <a:solidFill>
                <a:schemeClr val="tx1"/>
              </a:solidFill>
            </a:endParaRPr>
          </a:p>
          <a:p>
            <a:pPr algn="l"/>
            <a:endParaRPr lang="pt-PT" sz="2400" dirty="0">
              <a:solidFill>
                <a:schemeClr val="tx1"/>
              </a:solidFill>
            </a:endParaRPr>
          </a:p>
          <a:p>
            <a:pPr algn="l"/>
            <a:endParaRPr lang="pt-PT" sz="2400" dirty="0" smtClean="0">
              <a:solidFill>
                <a:schemeClr val="tx1"/>
              </a:solidFill>
            </a:endParaRPr>
          </a:p>
          <a:p>
            <a:pPr algn="l"/>
            <a:endParaRPr lang="pt-PT" sz="4800" dirty="0"/>
          </a:p>
        </p:txBody>
      </p:sp>
      <p:pic>
        <p:nvPicPr>
          <p:cNvPr id="22530" name="Picture 2" descr="C:\Users\Tiago\Desktop\Eu Escrevo - Ler o Ma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691680" cy="1605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29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701</Words>
  <Application>Microsoft Office PowerPoint</Application>
  <PresentationFormat>Apresentação no Ecrã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Uma Aventura…Literária 2013</vt:lpstr>
      <vt:lpstr>   Uma Aventura…Literária 2013</vt:lpstr>
      <vt:lpstr>   Uma Aventura…Literária 2013</vt:lpstr>
      <vt:lpstr>   Uma Aventura…Literária 2013</vt:lpstr>
      <vt:lpstr>Uma Aventura…Literária 2013</vt:lpstr>
      <vt:lpstr>Eu Escrevo! – Ler o Mar</vt:lpstr>
      <vt:lpstr>Eu Escrevo! – Ler o Mar</vt:lpstr>
      <vt:lpstr>Eu Escrevo! – Ler o Mar</vt:lpstr>
      <vt:lpstr>Eu Escrevo! – Ler o Mar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jhbl</dc:title>
  <dc:creator>Tiago</dc:creator>
  <cp:lastModifiedBy>Utilizador</cp:lastModifiedBy>
  <cp:revision>42</cp:revision>
  <dcterms:created xsi:type="dcterms:W3CDTF">2013-01-15T22:20:16Z</dcterms:created>
  <dcterms:modified xsi:type="dcterms:W3CDTF">2013-01-16T16:11:26Z</dcterms:modified>
</cp:coreProperties>
</file>